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82" r:id="rId9"/>
    <p:sldId id="483" r:id="rId10"/>
    <p:sldId id="484" r:id="rId11"/>
    <p:sldId id="485" r:id="rId12"/>
    <p:sldId id="486" r:id="rId13"/>
    <p:sldId id="487" r:id="rId14"/>
    <p:sldId id="488" r:id="rId15"/>
    <p:sldId id="489" r:id="rId16"/>
    <p:sldId id="494" r:id="rId17"/>
    <p:sldId id="491" r:id="rId18"/>
    <p:sldId id="492" r:id="rId19"/>
    <p:sldId id="49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D0D0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100" d="100"/>
          <a:sy n="100" d="100"/>
        </p:scale>
        <p:origin x="1914" y="27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5CFE114-9F19-4A08-9BA1-5D51FFC74B1C}"/>
              </a:ext>
            </a:extLst>
          </p:cNvPr>
          <p:cNvPicPr>
            <a:picLocks noChangeAspect="1"/>
          </p:cNvPicPr>
          <p:nvPr/>
        </p:nvPicPr>
        <p:blipFill rotWithShape="1">
          <a:blip r:embed="rId2">
            <a:extLst>
              <a:ext uri="{28A0092B-C50C-407E-A947-70E740481C1C}">
                <a14:useLocalDpi xmlns:a14="http://schemas.microsoft.com/office/drawing/2010/main" val="0"/>
              </a:ext>
            </a:extLst>
          </a:blip>
          <a:srcRect t="19444" r="58333" b="3703"/>
          <a:stretch/>
        </p:blipFill>
        <p:spPr>
          <a:xfrm>
            <a:off x="0" y="0"/>
            <a:ext cx="4572000" cy="63246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more than 20 </a:t>
            </a:r>
          </a:p>
          <a:p>
            <a:pPr algn="ctr"/>
            <a:r>
              <a:rPr lang="en-US" sz="2000" b="1" dirty="0">
                <a:solidFill>
                  <a:schemeClr val="tx1"/>
                </a:solidFill>
              </a:rPr>
              <a:t>and less than 60.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part of this pattern:</a:t>
            </a:r>
          </a:p>
          <a:p>
            <a:pPr algn="ctr"/>
            <a:r>
              <a:rPr lang="en-US" sz="2000" b="1" dirty="0">
                <a:solidFill>
                  <a:schemeClr val="tx1"/>
                </a:solidFill>
              </a:rPr>
              <a:t>2, 4, 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Look for the white die.  When you see it, you’ll know a digit that is in the answer.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A green die on top is showing a 2.  </a:t>
            </a:r>
          </a:p>
          <a:p>
            <a:pPr algn="ctr"/>
            <a:r>
              <a:rPr lang="en-US" sz="2000" b="1" dirty="0">
                <a:solidFill>
                  <a:schemeClr val="tx1"/>
                </a:solidFill>
              </a:rPr>
              <a:t>The digit 2 is not in the answer.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That same green die is showing a 4. The digit 4 is not in the answer.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CEC522B1-D457-4E4F-B2FC-933961E9686C}"/>
              </a:ext>
            </a:extLst>
          </p:cNvPr>
          <p:cNvGraphicFramePr>
            <a:graphicFrameLocks noGrp="1"/>
          </p:cNvGraphicFramePr>
          <p:nvPr>
            <p:extLst>
              <p:ext uri="{D42A27DB-BD31-4B8C-83A1-F6EECF244321}">
                <p14:modId xmlns:p14="http://schemas.microsoft.com/office/powerpoint/2010/main" val="1934536158"/>
              </p:ext>
            </p:extLst>
          </p:nvPr>
        </p:nvGraphicFramePr>
        <p:xfrm>
          <a:off x="152400" y="5105400"/>
          <a:ext cx="4419600" cy="13994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4985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85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4985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85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9611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F6F746-7DDD-4521-B1CE-50FBBB8A220F}"/>
              </a:ext>
            </a:extLst>
          </p:cNvPr>
          <p:cNvPicPr>
            <a:picLocks noChangeAspect="1"/>
          </p:cNvPicPr>
          <p:nvPr/>
        </p:nvPicPr>
        <p:blipFill rotWithShape="1">
          <a:blip r:embed="rId2">
            <a:extLst>
              <a:ext uri="{28A0092B-C50C-407E-A947-70E740481C1C}">
                <a14:useLocalDpi xmlns:a14="http://schemas.microsoft.com/office/drawing/2010/main" val="0"/>
              </a:ext>
            </a:extLst>
          </a:blip>
          <a:srcRect t="12963" r="58333" b="3703"/>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47404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56 dice</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933040A8-127C-4F0B-869C-EDEE219A294C}"/>
              </a:ext>
            </a:extLst>
          </p:cNvPr>
          <p:cNvPicPr>
            <a:picLocks noChangeAspect="1"/>
          </p:cNvPicPr>
          <p:nvPr/>
        </p:nvPicPr>
        <p:blipFill rotWithShape="1">
          <a:blip r:embed="rId2">
            <a:extLst>
              <a:ext uri="{28A0092B-C50C-407E-A947-70E740481C1C}">
                <a14:useLocalDpi xmlns:a14="http://schemas.microsoft.com/office/drawing/2010/main" val="0"/>
              </a:ext>
            </a:extLst>
          </a:blip>
          <a:srcRect t="12963" r="58333" b="3703"/>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4776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758246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Green Die </a:t>
            </a:r>
          </a:p>
          <a:p>
            <a:r>
              <a:rPr lang="en-US" sz="6000" b="1" dirty="0">
                <a:solidFill>
                  <a:srgbClr val="FFFF00"/>
                </a:solidFill>
              </a:rPr>
              <a:t>with 2 Clues”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96782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484F067-98E1-4030-B031-6F67F28E5CDE}"/>
              </a:ext>
            </a:extLst>
          </p:cNvPr>
          <p:cNvPicPr>
            <a:picLocks noChangeAspect="1"/>
          </p:cNvPicPr>
          <p:nvPr/>
        </p:nvPicPr>
        <p:blipFill rotWithShape="1">
          <a:blip r:embed="rId2">
            <a:extLst>
              <a:ext uri="{28A0092B-C50C-407E-A947-70E740481C1C}">
                <a14:useLocalDpi xmlns:a14="http://schemas.microsoft.com/office/drawing/2010/main" val="0"/>
              </a:ext>
            </a:extLst>
          </a:blip>
          <a:srcRect t="12963" r="58333" b="3703"/>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dice are in the cup?</a:t>
            </a:r>
          </a:p>
          <a:p>
            <a:pPr algn="ctr"/>
            <a:r>
              <a:rPr lang="en-US" sz="2000" b="1" dirty="0">
                <a:solidFill>
                  <a:schemeClr val="tx1"/>
                </a:solidFill>
              </a:rPr>
              <a:t>That includes the white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9964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5CFE114-9F19-4A08-9BA1-5D51FFC74B1C}"/>
              </a:ext>
            </a:extLst>
          </p:cNvPr>
          <p:cNvPicPr>
            <a:picLocks noChangeAspect="1"/>
          </p:cNvPicPr>
          <p:nvPr/>
        </p:nvPicPr>
        <p:blipFill rotWithShape="1">
          <a:blip r:embed="rId2">
            <a:extLst>
              <a:ext uri="{28A0092B-C50C-407E-A947-70E740481C1C}">
                <a14:useLocalDpi xmlns:a14="http://schemas.microsoft.com/office/drawing/2010/main" val="0"/>
              </a:ext>
            </a:extLst>
          </a:blip>
          <a:srcRect t="19444" r="58333" b="3703"/>
          <a:stretch/>
        </p:blipFill>
        <p:spPr>
          <a:xfrm>
            <a:off x="0" y="0"/>
            <a:ext cx="4572000" cy="63246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more than 20 </a:t>
            </a:r>
          </a:p>
          <a:p>
            <a:pPr algn="ctr"/>
            <a:r>
              <a:rPr lang="en-US" sz="2000" b="1" dirty="0">
                <a:solidFill>
                  <a:schemeClr val="tx1"/>
                </a:solidFill>
              </a:rPr>
              <a:t>and less than 60.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part of this pattern:</a:t>
            </a:r>
          </a:p>
          <a:p>
            <a:pPr algn="ctr"/>
            <a:r>
              <a:rPr lang="en-US" sz="2000" b="1" dirty="0">
                <a:solidFill>
                  <a:schemeClr val="tx1"/>
                </a:solidFill>
              </a:rPr>
              <a:t>2, 4, 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Look for the white die.  When you see it, you’ll know a digit that is in the answer.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A green die on top is showing a 2.  </a:t>
            </a:r>
          </a:p>
          <a:p>
            <a:pPr algn="ctr"/>
            <a:r>
              <a:rPr lang="en-US" sz="2000" b="1" dirty="0">
                <a:solidFill>
                  <a:schemeClr val="tx1"/>
                </a:solidFill>
              </a:rPr>
              <a:t>The digit 2 is not in the answer.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That same green die is showing a 4. The digit 4 is not in the answer.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CEC522B1-D457-4E4F-B2FC-933961E9686C}"/>
              </a:ext>
            </a:extLst>
          </p:cNvPr>
          <p:cNvGraphicFramePr>
            <a:graphicFrameLocks noGrp="1"/>
          </p:cNvGraphicFramePr>
          <p:nvPr/>
        </p:nvGraphicFramePr>
        <p:xfrm>
          <a:off x="152400" y="5105400"/>
          <a:ext cx="4419600" cy="13994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4985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85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4985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85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20" name="Table 19">
            <a:extLst>
              <a:ext uri="{FF2B5EF4-FFF2-40B4-BE49-F238E27FC236}">
                <a16:creationId xmlns:a16="http://schemas.microsoft.com/office/drawing/2014/main" id="{AF403912-0884-4F92-B4D7-70147925AB3B}"/>
              </a:ext>
            </a:extLst>
          </p:cNvPr>
          <p:cNvGraphicFramePr>
            <a:graphicFrameLocks noGrp="1"/>
          </p:cNvGraphicFramePr>
          <p:nvPr>
            <p:extLst>
              <p:ext uri="{D42A27DB-BD31-4B8C-83A1-F6EECF244321}">
                <p14:modId xmlns:p14="http://schemas.microsoft.com/office/powerpoint/2010/main" val="1336227384"/>
              </p:ext>
            </p:extLst>
          </p:nvPr>
        </p:nvGraphicFramePr>
        <p:xfrm>
          <a:off x="152400" y="5105400"/>
          <a:ext cx="4419600" cy="13994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4985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85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4985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85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1" name="Table 20">
            <a:extLst>
              <a:ext uri="{FF2B5EF4-FFF2-40B4-BE49-F238E27FC236}">
                <a16:creationId xmlns:a16="http://schemas.microsoft.com/office/drawing/2014/main" id="{38F0E556-486C-4C3E-8852-F48450FF5BB4}"/>
              </a:ext>
            </a:extLst>
          </p:cNvPr>
          <p:cNvGraphicFramePr>
            <a:graphicFrameLocks noGrp="1"/>
          </p:cNvGraphicFramePr>
          <p:nvPr>
            <p:extLst>
              <p:ext uri="{D42A27DB-BD31-4B8C-83A1-F6EECF244321}">
                <p14:modId xmlns:p14="http://schemas.microsoft.com/office/powerpoint/2010/main" val="3256397694"/>
              </p:ext>
            </p:extLst>
          </p:nvPr>
        </p:nvGraphicFramePr>
        <p:xfrm>
          <a:off x="152400" y="5105400"/>
          <a:ext cx="4419600" cy="13994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4985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85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4985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85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2" name="Table 21">
            <a:extLst>
              <a:ext uri="{FF2B5EF4-FFF2-40B4-BE49-F238E27FC236}">
                <a16:creationId xmlns:a16="http://schemas.microsoft.com/office/drawing/2014/main" id="{541C10AE-0080-487F-AB3D-CA7DEBC7751A}"/>
              </a:ext>
            </a:extLst>
          </p:cNvPr>
          <p:cNvGraphicFramePr>
            <a:graphicFrameLocks noGrp="1"/>
          </p:cNvGraphicFramePr>
          <p:nvPr>
            <p:extLst>
              <p:ext uri="{D42A27DB-BD31-4B8C-83A1-F6EECF244321}">
                <p14:modId xmlns:p14="http://schemas.microsoft.com/office/powerpoint/2010/main" val="785926459"/>
              </p:ext>
            </p:extLst>
          </p:nvPr>
        </p:nvGraphicFramePr>
        <p:xfrm>
          <a:off x="152400" y="5105400"/>
          <a:ext cx="4419600" cy="13994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4985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34985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34985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34985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3" name="Table 22">
            <a:extLst>
              <a:ext uri="{FF2B5EF4-FFF2-40B4-BE49-F238E27FC236}">
                <a16:creationId xmlns:a16="http://schemas.microsoft.com/office/drawing/2014/main" id="{6F52F735-357F-4695-B954-B7F413ED714D}"/>
              </a:ext>
            </a:extLst>
          </p:cNvPr>
          <p:cNvGraphicFramePr>
            <a:graphicFrameLocks noGrp="1"/>
          </p:cNvGraphicFramePr>
          <p:nvPr>
            <p:extLst>
              <p:ext uri="{D42A27DB-BD31-4B8C-83A1-F6EECF244321}">
                <p14:modId xmlns:p14="http://schemas.microsoft.com/office/powerpoint/2010/main" val="1295638980"/>
              </p:ext>
            </p:extLst>
          </p:nvPr>
        </p:nvGraphicFramePr>
        <p:xfrm>
          <a:off x="152400" y="5105400"/>
          <a:ext cx="4419600" cy="13994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4985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34985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34985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34985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graphicFrame>
        <p:nvGraphicFramePr>
          <p:cNvPr id="24" name="Table 23">
            <a:extLst>
              <a:ext uri="{FF2B5EF4-FFF2-40B4-BE49-F238E27FC236}">
                <a16:creationId xmlns:a16="http://schemas.microsoft.com/office/drawing/2014/main" id="{34E8079F-357D-4F17-AB04-5E0CAE276F6D}"/>
              </a:ext>
            </a:extLst>
          </p:cNvPr>
          <p:cNvGraphicFramePr>
            <a:graphicFrameLocks noGrp="1"/>
          </p:cNvGraphicFramePr>
          <p:nvPr>
            <p:extLst>
              <p:ext uri="{D42A27DB-BD31-4B8C-83A1-F6EECF244321}">
                <p14:modId xmlns:p14="http://schemas.microsoft.com/office/powerpoint/2010/main" val="100182856"/>
              </p:ext>
            </p:extLst>
          </p:nvPr>
        </p:nvGraphicFramePr>
        <p:xfrm>
          <a:off x="152400" y="5105400"/>
          <a:ext cx="4419600" cy="13994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349850">
                <a:tc>
                  <a:txBody>
                    <a:bodyPr/>
                    <a:lstStyle/>
                    <a:p>
                      <a:pPr algn="ctr" rtl="0" fontAlgn="ctr"/>
                      <a:r>
                        <a:rPr lang="en-US" sz="1800" b="1" u="none" strike="noStrike" dirty="0">
                          <a:solidFill>
                            <a:schemeClr val="tx1"/>
                          </a:solidFill>
                          <a:effectLst/>
                        </a:rPr>
                        <a:t>21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29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2"/>
                  </a:ext>
                </a:extLst>
              </a:tr>
              <a:tr h="349850">
                <a:tc>
                  <a:txBody>
                    <a:bodyPr/>
                    <a:lstStyle/>
                    <a:p>
                      <a:pPr algn="ctr" rtl="0" fontAlgn="ctr"/>
                      <a:r>
                        <a:rPr lang="en-US" sz="1800" b="1" u="none" strike="noStrike" dirty="0">
                          <a:solidFill>
                            <a:schemeClr val="tx1"/>
                          </a:solidFill>
                          <a:effectLst/>
                        </a:rPr>
                        <a:t>31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37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39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3"/>
                  </a:ext>
                </a:extLst>
              </a:tr>
              <a:tr h="349850">
                <a:tc>
                  <a:txBody>
                    <a:bodyPr/>
                    <a:lstStyle/>
                    <a:p>
                      <a:pPr algn="ctr" rtl="0" fontAlgn="ctr"/>
                      <a:r>
                        <a:rPr lang="en-US" sz="1800" b="1" u="none" strike="noStrike" dirty="0">
                          <a:solidFill>
                            <a:schemeClr val="tx1"/>
                          </a:solidFill>
                          <a:effectLst/>
                        </a:rPr>
                        <a:t>41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49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349850">
                <a:tc>
                  <a:txBody>
                    <a:bodyPr/>
                    <a:lstStyle/>
                    <a:p>
                      <a:pPr algn="ctr" rtl="0" fontAlgn="ctr"/>
                      <a:r>
                        <a:rPr lang="en-US" sz="1800" b="1" u="none" strike="noStrike" dirty="0">
                          <a:solidFill>
                            <a:schemeClr val="tx1"/>
                          </a:solidFill>
                          <a:effectLst/>
                        </a:rPr>
                        <a:t>51</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52</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53</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54</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55</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56</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u="none" strike="noStrike" dirty="0">
                          <a:solidFill>
                            <a:schemeClr val="tx1"/>
                          </a:solidFill>
                          <a:effectLst/>
                        </a:rPr>
                        <a:t>57</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58</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59</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800" b="1" u="none" strike="noStrike" dirty="0">
                          <a:solidFill>
                            <a:schemeClr val="tx1"/>
                          </a:solidFill>
                          <a:effectLst/>
                        </a:rPr>
                        <a:t>60</a:t>
                      </a:r>
                      <a:endParaRPr lang="en-US" sz="18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64492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F6F746-7DDD-4521-B1CE-50FBBB8A220F}"/>
              </a:ext>
            </a:extLst>
          </p:cNvPr>
          <p:cNvPicPr>
            <a:picLocks noChangeAspect="1"/>
          </p:cNvPicPr>
          <p:nvPr/>
        </p:nvPicPr>
        <p:blipFill rotWithShape="1">
          <a:blip r:embed="rId2">
            <a:extLst>
              <a:ext uri="{28A0092B-C50C-407E-A947-70E740481C1C}">
                <a14:useLocalDpi xmlns:a14="http://schemas.microsoft.com/office/drawing/2010/main" val="0"/>
              </a:ext>
            </a:extLst>
          </a:blip>
          <a:srcRect t="12963" r="58333" b="3703"/>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65725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56 dice</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933040A8-127C-4F0B-869C-EDEE219A294C}"/>
              </a:ext>
            </a:extLst>
          </p:cNvPr>
          <p:cNvPicPr>
            <a:picLocks noChangeAspect="1"/>
          </p:cNvPicPr>
          <p:nvPr/>
        </p:nvPicPr>
        <p:blipFill rotWithShape="1">
          <a:blip r:embed="rId2">
            <a:extLst>
              <a:ext uri="{28A0092B-C50C-407E-A947-70E740481C1C}">
                <a14:useLocalDpi xmlns:a14="http://schemas.microsoft.com/office/drawing/2010/main" val="0"/>
              </a:ext>
            </a:extLst>
          </a:blip>
          <a:srcRect t="12963" r="58333" b="3703"/>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151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2274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Green Die </a:t>
            </a:r>
          </a:p>
          <a:p>
            <a:r>
              <a:rPr lang="en-US" sz="6000" b="1" dirty="0">
                <a:solidFill>
                  <a:srgbClr val="FFFF00"/>
                </a:solidFill>
              </a:rPr>
              <a:t>with 2 Clues”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484F067-98E1-4030-B031-6F67F28E5CDE}"/>
              </a:ext>
            </a:extLst>
          </p:cNvPr>
          <p:cNvPicPr>
            <a:picLocks noChangeAspect="1"/>
          </p:cNvPicPr>
          <p:nvPr/>
        </p:nvPicPr>
        <p:blipFill rotWithShape="1">
          <a:blip r:embed="rId2">
            <a:extLst>
              <a:ext uri="{28A0092B-C50C-407E-A947-70E740481C1C}">
                <a14:useLocalDpi xmlns:a14="http://schemas.microsoft.com/office/drawing/2010/main" val="0"/>
              </a:ext>
            </a:extLst>
          </a:blip>
          <a:srcRect t="12963" r="58333" b="3703"/>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dice are in the cup?</a:t>
            </a:r>
          </a:p>
          <a:p>
            <a:pPr algn="ctr"/>
            <a:r>
              <a:rPr lang="en-US" sz="2000" b="1" dirty="0">
                <a:solidFill>
                  <a:schemeClr val="tx1"/>
                </a:solidFill>
              </a:rPr>
              <a:t>That includes the white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35CFE114-9F19-4A08-9BA1-5D51FFC74B1C}"/>
              </a:ext>
            </a:extLst>
          </p:cNvPr>
          <p:cNvPicPr>
            <a:picLocks noChangeAspect="1"/>
          </p:cNvPicPr>
          <p:nvPr/>
        </p:nvPicPr>
        <p:blipFill rotWithShape="1">
          <a:blip r:embed="rId2">
            <a:extLst>
              <a:ext uri="{28A0092B-C50C-407E-A947-70E740481C1C}">
                <a14:useLocalDpi xmlns:a14="http://schemas.microsoft.com/office/drawing/2010/main" val="0"/>
              </a:ext>
            </a:extLst>
          </a:blip>
          <a:srcRect t="12963" r="58333" b="3703"/>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more than 20 </a:t>
            </a:r>
          </a:p>
          <a:p>
            <a:pPr algn="ctr"/>
            <a:r>
              <a:rPr lang="en-US" sz="2000" b="1" dirty="0">
                <a:solidFill>
                  <a:schemeClr val="tx1"/>
                </a:solidFill>
              </a:rPr>
              <a:t>and less than 60.</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part of this pattern:</a:t>
            </a:r>
          </a:p>
          <a:p>
            <a:pPr algn="ctr"/>
            <a:r>
              <a:rPr lang="en-US" sz="2000" b="1" dirty="0">
                <a:solidFill>
                  <a:schemeClr val="tx1"/>
                </a:solidFill>
              </a:rPr>
              <a:t>2, 4, 6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Look for the white die.  When you see it, you’ll know a digit that is in the answer.</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A green die on top is showing a 2.  </a:t>
            </a:r>
          </a:p>
          <a:p>
            <a:pPr algn="ctr"/>
            <a:r>
              <a:rPr lang="en-US" sz="2000" b="1" dirty="0">
                <a:solidFill>
                  <a:schemeClr val="tx1"/>
                </a:solidFill>
              </a:rPr>
              <a:t>The digit 2 is not in the answer.</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That same green die is showing a 4. The digit 4 is not in the answer.</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6F6F746-7DDD-4521-B1CE-50FBBB8A220F}"/>
              </a:ext>
            </a:extLst>
          </p:cNvPr>
          <p:cNvPicPr>
            <a:picLocks noChangeAspect="1"/>
          </p:cNvPicPr>
          <p:nvPr/>
        </p:nvPicPr>
        <p:blipFill rotWithShape="1">
          <a:blip r:embed="rId2">
            <a:extLst>
              <a:ext uri="{28A0092B-C50C-407E-A947-70E740481C1C}">
                <a14:useLocalDpi xmlns:a14="http://schemas.microsoft.com/office/drawing/2010/main" val="0"/>
              </a:ext>
            </a:extLst>
          </a:blip>
          <a:srcRect t="12963" r="58333" b="3703"/>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56 dice</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2" name="Picture 11">
            <a:extLst>
              <a:ext uri="{FF2B5EF4-FFF2-40B4-BE49-F238E27FC236}">
                <a16:creationId xmlns:a16="http://schemas.microsoft.com/office/drawing/2014/main" id="{933040A8-127C-4F0B-869C-EDEE219A294C}"/>
              </a:ext>
            </a:extLst>
          </p:cNvPr>
          <p:cNvPicPr>
            <a:picLocks noChangeAspect="1"/>
          </p:cNvPicPr>
          <p:nvPr/>
        </p:nvPicPr>
        <p:blipFill rotWithShape="1">
          <a:blip r:embed="rId2">
            <a:extLst>
              <a:ext uri="{28A0092B-C50C-407E-A947-70E740481C1C}">
                <a14:useLocalDpi xmlns:a14="http://schemas.microsoft.com/office/drawing/2010/main" val="0"/>
              </a:ext>
            </a:extLst>
          </a:blip>
          <a:srcRect t="12963" r="58333" b="3703"/>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“The Green Die </a:t>
            </a:r>
          </a:p>
          <a:p>
            <a:r>
              <a:rPr lang="en-US" sz="6000" b="1" dirty="0">
                <a:solidFill>
                  <a:srgbClr val="FFFF00"/>
                </a:solidFill>
              </a:rPr>
              <a:t>with 2 Clues”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5151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484F067-98E1-4030-B031-6F67F28E5CDE}"/>
              </a:ext>
            </a:extLst>
          </p:cNvPr>
          <p:cNvPicPr>
            <a:picLocks noChangeAspect="1"/>
          </p:cNvPicPr>
          <p:nvPr/>
        </p:nvPicPr>
        <p:blipFill rotWithShape="1">
          <a:blip r:embed="rId2">
            <a:extLst>
              <a:ext uri="{28A0092B-C50C-407E-A947-70E740481C1C}">
                <a14:useLocalDpi xmlns:a14="http://schemas.microsoft.com/office/drawing/2010/main" val="0"/>
              </a:ext>
            </a:extLst>
          </a:blip>
          <a:srcRect t="12963" r="58333" b="3703"/>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dice are in the cup?</a:t>
            </a:r>
          </a:p>
          <a:p>
            <a:pPr algn="ctr"/>
            <a:r>
              <a:rPr lang="en-US" sz="2000" b="1" dirty="0">
                <a:solidFill>
                  <a:schemeClr val="tx1"/>
                </a:solidFill>
              </a:rPr>
              <a:t>That includes the white die.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7145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3676</TotalTime>
  <Words>2390</Words>
  <Application>Microsoft Office PowerPoint</Application>
  <PresentationFormat>On-screen Show (4:3)</PresentationFormat>
  <Paragraphs>538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102</cp:revision>
  <dcterms:created xsi:type="dcterms:W3CDTF">2020-11-09T02:38:45Z</dcterms:created>
  <dcterms:modified xsi:type="dcterms:W3CDTF">2021-11-12T00:23:57Z</dcterms:modified>
</cp:coreProperties>
</file>