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18" r:id="rId9"/>
    <p:sldId id="519" r:id="rId10"/>
    <p:sldId id="520" r:id="rId11"/>
    <p:sldId id="521" r:id="rId12"/>
    <p:sldId id="522" r:id="rId13"/>
    <p:sldId id="523" r:id="rId14"/>
    <p:sldId id="524" r:id="rId15"/>
    <p:sldId id="525" r:id="rId16"/>
    <p:sldId id="526" r:id="rId17"/>
    <p:sldId id="527" r:id="rId18"/>
    <p:sldId id="528" r:id="rId19"/>
    <p:sldId id="52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4/17/2022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4/17/2022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4/17/2022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4/17/2022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4/17/2022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6FE5915-482E-454B-A484-539625FAAC0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5’s from 40 to 120.  </a:t>
            </a:r>
          </a:p>
          <a:p>
            <a:pPr algn="ctr"/>
            <a:r>
              <a:rPr lang="en-US" b="1" dirty="0">
                <a:solidFill>
                  <a:schemeClr val="tx1"/>
                </a:solidFill>
              </a:rPr>
              <a:t>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are clues on the die.  </a:t>
            </a:r>
          </a:p>
          <a:p>
            <a:pPr algn="ctr"/>
            <a:r>
              <a:rPr lang="en-US" b="1" dirty="0">
                <a:solidFill>
                  <a:schemeClr val="tx1"/>
                </a:solidFill>
              </a:rPr>
              <a:t>The answer does not include the digit 2 or the digit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Count by 10’s from 40 to 120 </a:t>
            </a:r>
          </a:p>
          <a:p>
            <a:pPr algn="ctr"/>
            <a:r>
              <a:rPr lang="en-US" b="1" dirty="0">
                <a:solidFill>
                  <a:schemeClr val="tx1"/>
                </a:solidFill>
              </a:rPr>
              <a:t>and eliminate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85</a:t>
            </a:r>
          </a:p>
          <a:p>
            <a:pPr algn="ctr"/>
            <a:r>
              <a:rPr lang="en-US" b="1" dirty="0">
                <a:solidFill>
                  <a:schemeClr val="tx1"/>
                </a:solidFill>
              </a:rPr>
              <a:t>or 10 more than 85</a:t>
            </a:r>
          </a:p>
          <a:p>
            <a:pPr algn="ctr"/>
            <a:r>
              <a:rPr lang="en-US" b="1" dirty="0">
                <a:solidFill>
                  <a:schemeClr val="tx1"/>
                </a:solidFill>
              </a:rPr>
              <a:t>or 10 less than 85.</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have any digits that are the same as each other.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B18F2BA3-866D-443F-ABCD-C5EA1A43A1D0}"/>
              </a:ext>
            </a:extLst>
          </p:cNvPr>
          <p:cNvGraphicFramePr>
            <a:graphicFrameLocks noGrp="1"/>
          </p:cNvGraphicFramePr>
          <p:nvPr>
            <p:extLst>
              <p:ext uri="{D42A27DB-BD31-4B8C-83A1-F6EECF244321}">
                <p14:modId xmlns:p14="http://schemas.microsoft.com/office/powerpoint/2010/main" val="1296862995"/>
              </p:ext>
            </p:extLst>
          </p:nvPr>
        </p:nvGraphicFramePr>
        <p:xfrm>
          <a:off x="304800" y="210868"/>
          <a:ext cx="4419600" cy="6273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925099408"/>
                    </a:ext>
                  </a:extLst>
                </a:gridCol>
                <a:gridCol w="441960">
                  <a:extLst>
                    <a:ext uri="{9D8B030D-6E8A-4147-A177-3AD203B41FA5}">
                      <a16:colId xmlns:a16="http://schemas.microsoft.com/office/drawing/2014/main" val="4182462327"/>
                    </a:ext>
                  </a:extLst>
                </a:gridCol>
                <a:gridCol w="441960">
                  <a:extLst>
                    <a:ext uri="{9D8B030D-6E8A-4147-A177-3AD203B41FA5}">
                      <a16:colId xmlns:a16="http://schemas.microsoft.com/office/drawing/2014/main" val="2568490769"/>
                    </a:ext>
                  </a:extLst>
                </a:gridCol>
                <a:gridCol w="441960">
                  <a:extLst>
                    <a:ext uri="{9D8B030D-6E8A-4147-A177-3AD203B41FA5}">
                      <a16:colId xmlns:a16="http://schemas.microsoft.com/office/drawing/2014/main" val="3049205790"/>
                    </a:ext>
                  </a:extLst>
                </a:gridCol>
                <a:gridCol w="441960">
                  <a:extLst>
                    <a:ext uri="{9D8B030D-6E8A-4147-A177-3AD203B41FA5}">
                      <a16:colId xmlns:a16="http://schemas.microsoft.com/office/drawing/2014/main" val="3399334882"/>
                    </a:ext>
                  </a:extLst>
                </a:gridCol>
                <a:gridCol w="441960">
                  <a:extLst>
                    <a:ext uri="{9D8B030D-6E8A-4147-A177-3AD203B41FA5}">
                      <a16:colId xmlns:a16="http://schemas.microsoft.com/office/drawing/2014/main" val="1070719127"/>
                    </a:ext>
                  </a:extLst>
                </a:gridCol>
                <a:gridCol w="441960">
                  <a:extLst>
                    <a:ext uri="{9D8B030D-6E8A-4147-A177-3AD203B41FA5}">
                      <a16:colId xmlns:a16="http://schemas.microsoft.com/office/drawing/2014/main" val="2790500824"/>
                    </a:ext>
                  </a:extLst>
                </a:gridCol>
                <a:gridCol w="441960">
                  <a:extLst>
                    <a:ext uri="{9D8B030D-6E8A-4147-A177-3AD203B41FA5}">
                      <a16:colId xmlns:a16="http://schemas.microsoft.com/office/drawing/2014/main" val="2652591536"/>
                    </a:ext>
                  </a:extLst>
                </a:gridCol>
                <a:gridCol w="441960">
                  <a:extLst>
                    <a:ext uri="{9D8B030D-6E8A-4147-A177-3AD203B41FA5}">
                      <a16:colId xmlns:a16="http://schemas.microsoft.com/office/drawing/2014/main" val="2235013545"/>
                    </a:ext>
                  </a:extLst>
                </a:gridCol>
                <a:gridCol w="441960">
                  <a:extLst>
                    <a:ext uri="{9D8B030D-6E8A-4147-A177-3AD203B41FA5}">
                      <a16:colId xmlns:a16="http://schemas.microsoft.com/office/drawing/2014/main" val="1485197711"/>
                    </a:ext>
                  </a:extLst>
                </a:gridCol>
              </a:tblGrid>
              <a:tr h="313666">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1198316"/>
                  </a:ext>
                </a:extLst>
              </a:tr>
              <a:tr h="313666">
                <a:tc>
                  <a:txBody>
                    <a:bodyPr/>
                    <a:lstStyle/>
                    <a:p>
                      <a:pPr algn="ctr" rtl="0" fontAlgn="ctr"/>
                      <a:r>
                        <a:rPr lang="en-US" sz="1800" b="1" u="none" strike="noStrike" dirty="0">
                          <a:solidFill>
                            <a:schemeClr val="tx1"/>
                          </a:solidFill>
                          <a:effectLst/>
                        </a:rPr>
                        <a:t>90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4157203"/>
                  </a:ext>
                </a:extLst>
              </a:tr>
            </a:tbl>
          </a:graphicData>
        </a:graphic>
      </p:graphicFrame>
    </p:spTree>
    <p:extLst>
      <p:ext uri="{BB962C8B-B14F-4D97-AF65-F5344CB8AC3E}">
        <p14:creationId xmlns:p14="http://schemas.microsoft.com/office/powerpoint/2010/main" val="257258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476E1F7-86C0-41A3-B35E-5C720AA3858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77293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4E4BF30-8202-4B74-975B-C55124544D0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105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206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805236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“Let’s Count to 120.”</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90911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5F38CD2-976D-4F65-903A-F8F9E41DD81C}"/>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1794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816257D6-40F3-49E4-A040-8AA90BD4EF7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graphicFrame>
        <p:nvGraphicFramePr>
          <p:cNvPr id="18" name="Table 17">
            <a:extLst>
              <a:ext uri="{FF2B5EF4-FFF2-40B4-BE49-F238E27FC236}">
                <a16:creationId xmlns:a16="http://schemas.microsoft.com/office/drawing/2014/main" id="{5073B39C-1E6C-4983-8C70-106565C0F4A7}"/>
              </a:ext>
            </a:extLst>
          </p:cNvPr>
          <p:cNvGraphicFramePr>
            <a:graphicFrameLocks noGrp="1"/>
          </p:cNvGraphicFramePr>
          <p:nvPr>
            <p:extLst>
              <p:ext uri="{D42A27DB-BD31-4B8C-83A1-F6EECF244321}">
                <p14:modId xmlns:p14="http://schemas.microsoft.com/office/powerpoint/2010/main" val="2513825405"/>
              </p:ext>
            </p:extLst>
          </p:nvPr>
        </p:nvGraphicFramePr>
        <p:xfrm>
          <a:off x="228600" y="228600"/>
          <a:ext cx="4419600" cy="6273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925099408"/>
                    </a:ext>
                  </a:extLst>
                </a:gridCol>
                <a:gridCol w="441960">
                  <a:extLst>
                    <a:ext uri="{9D8B030D-6E8A-4147-A177-3AD203B41FA5}">
                      <a16:colId xmlns:a16="http://schemas.microsoft.com/office/drawing/2014/main" val="4182462327"/>
                    </a:ext>
                  </a:extLst>
                </a:gridCol>
                <a:gridCol w="441960">
                  <a:extLst>
                    <a:ext uri="{9D8B030D-6E8A-4147-A177-3AD203B41FA5}">
                      <a16:colId xmlns:a16="http://schemas.microsoft.com/office/drawing/2014/main" val="2568490769"/>
                    </a:ext>
                  </a:extLst>
                </a:gridCol>
                <a:gridCol w="441960">
                  <a:extLst>
                    <a:ext uri="{9D8B030D-6E8A-4147-A177-3AD203B41FA5}">
                      <a16:colId xmlns:a16="http://schemas.microsoft.com/office/drawing/2014/main" val="3049205790"/>
                    </a:ext>
                  </a:extLst>
                </a:gridCol>
                <a:gridCol w="441960">
                  <a:extLst>
                    <a:ext uri="{9D8B030D-6E8A-4147-A177-3AD203B41FA5}">
                      <a16:colId xmlns:a16="http://schemas.microsoft.com/office/drawing/2014/main" val="3399334882"/>
                    </a:ext>
                  </a:extLst>
                </a:gridCol>
                <a:gridCol w="441960">
                  <a:extLst>
                    <a:ext uri="{9D8B030D-6E8A-4147-A177-3AD203B41FA5}">
                      <a16:colId xmlns:a16="http://schemas.microsoft.com/office/drawing/2014/main" val="1070719127"/>
                    </a:ext>
                  </a:extLst>
                </a:gridCol>
                <a:gridCol w="441960">
                  <a:extLst>
                    <a:ext uri="{9D8B030D-6E8A-4147-A177-3AD203B41FA5}">
                      <a16:colId xmlns:a16="http://schemas.microsoft.com/office/drawing/2014/main" val="2790500824"/>
                    </a:ext>
                  </a:extLst>
                </a:gridCol>
                <a:gridCol w="441960">
                  <a:extLst>
                    <a:ext uri="{9D8B030D-6E8A-4147-A177-3AD203B41FA5}">
                      <a16:colId xmlns:a16="http://schemas.microsoft.com/office/drawing/2014/main" val="2652591536"/>
                    </a:ext>
                  </a:extLst>
                </a:gridCol>
                <a:gridCol w="441960">
                  <a:extLst>
                    <a:ext uri="{9D8B030D-6E8A-4147-A177-3AD203B41FA5}">
                      <a16:colId xmlns:a16="http://schemas.microsoft.com/office/drawing/2014/main" val="2235013545"/>
                    </a:ext>
                  </a:extLst>
                </a:gridCol>
                <a:gridCol w="441960">
                  <a:extLst>
                    <a:ext uri="{9D8B030D-6E8A-4147-A177-3AD203B41FA5}">
                      <a16:colId xmlns:a16="http://schemas.microsoft.com/office/drawing/2014/main" val="1485197711"/>
                    </a:ext>
                  </a:extLst>
                </a:gridCol>
              </a:tblGrid>
              <a:tr h="313666">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1198316"/>
                  </a:ext>
                </a:extLst>
              </a:tr>
              <a:tr h="313666">
                <a:tc>
                  <a:txBody>
                    <a:bodyPr/>
                    <a:lstStyle/>
                    <a:p>
                      <a:pPr algn="ctr" rtl="0" fontAlgn="ctr"/>
                      <a:r>
                        <a:rPr lang="en-US" sz="1800" b="1" u="none" strike="noStrike" dirty="0">
                          <a:solidFill>
                            <a:schemeClr val="tx1"/>
                          </a:solidFill>
                          <a:effectLst/>
                        </a:rPr>
                        <a:t>90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64157203"/>
                  </a:ext>
                </a:extLst>
              </a:tr>
            </a:tbl>
          </a:graphicData>
        </a:graphic>
      </p:graphicFrame>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5’s from 40 to 120.  </a:t>
            </a:r>
          </a:p>
          <a:p>
            <a:pPr algn="ctr"/>
            <a:r>
              <a:rPr lang="en-US" b="1" dirty="0">
                <a:solidFill>
                  <a:schemeClr val="tx1"/>
                </a:solidFill>
              </a:rPr>
              <a:t>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are clues on the die.  </a:t>
            </a:r>
          </a:p>
          <a:p>
            <a:pPr algn="ctr"/>
            <a:r>
              <a:rPr lang="en-US" b="1" dirty="0">
                <a:solidFill>
                  <a:schemeClr val="tx1"/>
                </a:solidFill>
              </a:rPr>
              <a:t>The answer does not include the digit 2 or the digit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Count by 10’s from 40 to 120 </a:t>
            </a:r>
          </a:p>
          <a:p>
            <a:pPr algn="ctr"/>
            <a:r>
              <a:rPr lang="en-US" b="1" dirty="0">
                <a:solidFill>
                  <a:schemeClr val="tx1"/>
                </a:solidFill>
              </a:rPr>
              <a:t>and eliminate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85</a:t>
            </a:r>
          </a:p>
          <a:p>
            <a:pPr algn="ctr"/>
            <a:r>
              <a:rPr lang="en-US" b="1" dirty="0">
                <a:solidFill>
                  <a:schemeClr val="tx1"/>
                </a:solidFill>
              </a:rPr>
              <a:t>or 10 more than 85</a:t>
            </a:r>
          </a:p>
          <a:p>
            <a:pPr algn="ctr"/>
            <a:r>
              <a:rPr lang="en-US" b="1" dirty="0">
                <a:solidFill>
                  <a:schemeClr val="tx1"/>
                </a:solidFill>
              </a:rPr>
              <a:t>or 10 less than 85.</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have any digits that are the same as each other.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0" name="Table 19">
            <a:extLst>
              <a:ext uri="{FF2B5EF4-FFF2-40B4-BE49-F238E27FC236}">
                <a16:creationId xmlns:a16="http://schemas.microsoft.com/office/drawing/2014/main" id="{99BC6C5F-7193-40C2-91E3-FE7CC452D329}"/>
              </a:ext>
            </a:extLst>
          </p:cNvPr>
          <p:cNvGraphicFramePr>
            <a:graphicFrameLocks noGrp="1"/>
          </p:cNvGraphicFramePr>
          <p:nvPr>
            <p:extLst>
              <p:ext uri="{D42A27DB-BD31-4B8C-83A1-F6EECF244321}">
                <p14:modId xmlns:p14="http://schemas.microsoft.com/office/powerpoint/2010/main" val="2304139031"/>
              </p:ext>
            </p:extLst>
          </p:nvPr>
        </p:nvGraphicFramePr>
        <p:xfrm>
          <a:off x="228600" y="228600"/>
          <a:ext cx="4419600" cy="6273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925099408"/>
                    </a:ext>
                  </a:extLst>
                </a:gridCol>
                <a:gridCol w="441960">
                  <a:extLst>
                    <a:ext uri="{9D8B030D-6E8A-4147-A177-3AD203B41FA5}">
                      <a16:colId xmlns:a16="http://schemas.microsoft.com/office/drawing/2014/main" val="4182462327"/>
                    </a:ext>
                  </a:extLst>
                </a:gridCol>
                <a:gridCol w="441960">
                  <a:extLst>
                    <a:ext uri="{9D8B030D-6E8A-4147-A177-3AD203B41FA5}">
                      <a16:colId xmlns:a16="http://schemas.microsoft.com/office/drawing/2014/main" val="2568490769"/>
                    </a:ext>
                  </a:extLst>
                </a:gridCol>
                <a:gridCol w="441960">
                  <a:extLst>
                    <a:ext uri="{9D8B030D-6E8A-4147-A177-3AD203B41FA5}">
                      <a16:colId xmlns:a16="http://schemas.microsoft.com/office/drawing/2014/main" val="3049205790"/>
                    </a:ext>
                  </a:extLst>
                </a:gridCol>
                <a:gridCol w="441960">
                  <a:extLst>
                    <a:ext uri="{9D8B030D-6E8A-4147-A177-3AD203B41FA5}">
                      <a16:colId xmlns:a16="http://schemas.microsoft.com/office/drawing/2014/main" val="3399334882"/>
                    </a:ext>
                  </a:extLst>
                </a:gridCol>
                <a:gridCol w="441960">
                  <a:extLst>
                    <a:ext uri="{9D8B030D-6E8A-4147-A177-3AD203B41FA5}">
                      <a16:colId xmlns:a16="http://schemas.microsoft.com/office/drawing/2014/main" val="1070719127"/>
                    </a:ext>
                  </a:extLst>
                </a:gridCol>
                <a:gridCol w="441960">
                  <a:extLst>
                    <a:ext uri="{9D8B030D-6E8A-4147-A177-3AD203B41FA5}">
                      <a16:colId xmlns:a16="http://schemas.microsoft.com/office/drawing/2014/main" val="2790500824"/>
                    </a:ext>
                  </a:extLst>
                </a:gridCol>
                <a:gridCol w="441960">
                  <a:extLst>
                    <a:ext uri="{9D8B030D-6E8A-4147-A177-3AD203B41FA5}">
                      <a16:colId xmlns:a16="http://schemas.microsoft.com/office/drawing/2014/main" val="2652591536"/>
                    </a:ext>
                  </a:extLst>
                </a:gridCol>
                <a:gridCol w="441960">
                  <a:extLst>
                    <a:ext uri="{9D8B030D-6E8A-4147-A177-3AD203B41FA5}">
                      <a16:colId xmlns:a16="http://schemas.microsoft.com/office/drawing/2014/main" val="2235013545"/>
                    </a:ext>
                  </a:extLst>
                </a:gridCol>
                <a:gridCol w="441960">
                  <a:extLst>
                    <a:ext uri="{9D8B030D-6E8A-4147-A177-3AD203B41FA5}">
                      <a16:colId xmlns:a16="http://schemas.microsoft.com/office/drawing/2014/main" val="1485197711"/>
                    </a:ext>
                  </a:extLst>
                </a:gridCol>
              </a:tblGrid>
              <a:tr h="313666">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1198316"/>
                  </a:ext>
                </a:extLst>
              </a:tr>
              <a:tr h="313666">
                <a:tc>
                  <a:txBody>
                    <a:bodyPr/>
                    <a:lstStyle/>
                    <a:p>
                      <a:pPr algn="ctr" rtl="0" fontAlgn="ctr"/>
                      <a:r>
                        <a:rPr lang="en-US" sz="1800" b="1" u="none" strike="noStrike" dirty="0">
                          <a:solidFill>
                            <a:schemeClr val="tx1"/>
                          </a:solidFill>
                          <a:effectLst/>
                        </a:rPr>
                        <a:t>90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64157203"/>
                  </a:ext>
                </a:extLst>
              </a:tr>
            </a:tbl>
          </a:graphicData>
        </a:graphic>
      </p:graphicFrame>
      <p:graphicFrame>
        <p:nvGraphicFramePr>
          <p:cNvPr id="21" name="Table 20">
            <a:extLst>
              <a:ext uri="{FF2B5EF4-FFF2-40B4-BE49-F238E27FC236}">
                <a16:creationId xmlns:a16="http://schemas.microsoft.com/office/drawing/2014/main" id="{53F52E53-F7A1-4C01-B332-4475E15BEBEF}"/>
              </a:ext>
            </a:extLst>
          </p:cNvPr>
          <p:cNvGraphicFramePr>
            <a:graphicFrameLocks noGrp="1"/>
          </p:cNvGraphicFramePr>
          <p:nvPr>
            <p:extLst>
              <p:ext uri="{D42A27DB-BD31-4B8C-83A1-F6EECF244321}">
                <p14:modId xmlns:p14="http://schemas.microsoft.com/office/powerpoint/2010/main" val="3737469685"/>
              </p:ext>
            </p:extLst>
          </p:nvPr>
        </p:nvGraphicFramePr>
        <p:xfrm>
          <a:off x="228600" y="228600"/>
          <a:ext cx="4419600" cy="6273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925099408"/>
                    </a:ext>
                  </a:extLst>
                </a:gridCol>
                <a:gridCol w="441960">
                  <a:extLst>
                    <a:ext uri="{9D8B030D-6E8A-4147-A177-3AD203B41FA5}">
                      <a16:colId xmlns:a16="http://schemas.microsoft.com/office/drawing/2014/main" val="4182462327"/>
                    </a:ext>
                  </a:extLst>
                </a:gridCol>
                <a:gridCol w="441960">
                  <a:extLst>
                    <a:ext uri="{9D8B030D-6E8A-4147-A177-3AD203B41FA5}">
                      <a16:colId xmlns:a16="http://schemas.microsoft.com/office/drawing/2014/main" val="2568490769"/>
                    </a:ext>
                  </a:extLst>
                </a:gridCol>
                <a:gridCol w="441960">
                  <a:extLst>
                    <a:ext uri="{9D8B030D-6E8A-4147-A177-3AD203B41FA5}">
                      <a16:colId xmlns:a16="http://schemas.microsoft.com/office/drawing/2014/main" val="3049205790"/>
                    </a:ext>
                  </a:extLst>
                </a:gridCol>
                <a:gridCol w="441960">
                  <a:extLst>
                    <a:ext uri="{9D8B030D-6E8A-4147-A177-3AD203B41FA5}">
                      <a16:colId xmlns:a16="http://schemas.microsoft.com/office/drawing/2014/main" val="3399334882"/>
                    </a:ext>
                  </a:extLst>
                </a:gridCol>
                <a:gridCol w="441960">
                  <a:extLst>
                    <a:ext uri="{9D8B030D-6E8A-4147-A177-3AD203B41FA5}">
                      <a16:colId xmlns:a16="http://schemas.microsoft.com/office/drawing/2014/main" val="1070719127"/>
                    </a:ext>
                  </a:extLst>
                </a:gridCol>
                <a:gridCol w="441960">
                  <a:extLst>
                    <a:ext uri="{9D8B030D-6E8A-4147-A177-3AD203B41FA5}">
                      <a16:colId xmlns:a16="http://schemas.microsoft.com/office/drawing/2014/main" val="2790500824"/>
                    </a:ext>
                  </a:extLst>
                </a:gridCol>
                <a:gridCol w="441960">
                  <a:extLst>
                    <a:ext uri="{9D8B030D-6E8A-4147-A177-3AD203B41FA5}">
                      <a16:colId xmlns:a16="http://schemas.microsoft.com/office/drawing/2014/main" val="2652591536"/>
                    </a:ext>
                  </a:extLst>
                </a:gridCol>
                <a:gridCol w="441960">
                  <a:extLst>
                    <a:ext uri="{9D8B030D-6E8A-4147-A177-3AD203B41FA5}">
                      <a16:colId xmlns:a16="http://schemas.microsoft.com/office/drawing/2014/main" val="2235013545"/>
                    </a:ext>
                  </a:extLst>
                </a:gridCol>
                <a:gridCol w="441960">
                  <a:extLst>
                    <a:ext uri="{9D8B030D-6E8A-4147-A177-3AD203B41FA5}">
                      <a16:colId xmlns:a16="http://schemas.microsoft.com/office/drawing/2014/main" val="1485197711"/>
                    </a:ext>
                  </a:extLst>
                </a:gridCol>
              </a:tblGrid>
              <a:tr h="313666">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1198316"/>
                  </a:ext>
                </a:extLst>
              </a:tr>
              <a:tr h="313666">
                <a:tc>
                  <a:txBody>
                    <a:bodyPr/>
                    <a:lstStyle/>
                    <a:p>
                      <a:pPr algn="ctr" rtl="0" fontAlgn="ctr"/>
                      <a:r>
                        <a:rPr lang="en-US" sz="1800" b="1" u="none" strike="noStrike" dirty="0">
                          <a:solidFill>
                            <a:schemeClr val="tx1"/>
                          </a:solidFill>
                          <a:effectLst/>
                        </a:rPr>
                        <a:t>90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64157203"/>
                  </a:ext>
                </a:extLst>
              </a:tr>
            </a:tbl>
          </a:graphicData>
        </a:graphic>
      </p:graphicFrame>
      <p:graphicFrame>
        <p:nvGraphicFramePr>
          <p:cNvPr id="22" name="Table 21">
            <a:extLst>
              <a:ext uri="{FF2B5EF4-FFF2-40B4-BE49-F238E27FC236}">
                <a16:creationId xmlns:a16="http://schemas.microsoft.com/office/drawing/2014/main" id="{1159437E-6F70-4C5A-A150-102256B88E58}"/>
              </a:ext>
            </a:extLst>
          </p:cNvPr>
          <p:cNvGraphicFramePr>
            <a:graphicFrameLocks noGrp="1"/>
          </p:cNvGraphicFramePr>
          <p:nvPr>
            <p:extLst>
              <p:ext uri="{D42A27DB-BD31-4B8C-83A1-F6EECF244321}">
                <p14:modId xmlns:p14="http://schemas.microsoft.com/office/powerpoint/2010/main" val="3731096403"/>
              </p:ext>
            </p:extLst>
          </p:nvPr>
        </p:nvGraphicFramePr>
        <p:xfrm>
          <a:off x="228600" y="228600"/>
          <a:ext cx="4419600" cy="6273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925099408"/>
                    </a:ext>
                  </a:extLst>
                </a:gridCol>
                <a:gridCol w="441960">
                  <a:extLst>
                    <a:ext uri="{9D8B030D-6E8A-4147-A177-3AD203B41FA5}">
                      <a16:colId xmlns:a16="http://schemas.microsoft.com/office/drawing/2014/main" val="4182462327"/>
                    </a:ext>
                  </a:extLst>
                </a:gridCol>
                <a:gridCol w="441960">
                  <a:extLst>
                    <a:ext uri="{9D8B030D-6E8A-4147-A177-3AD203B41FA5}">
                      <a16:colId xmlns:a16="http://schemas.microsoft.com/office/drawing/2014/main" val="2568490769"/>
                    </a:ext>
                  </a:extLst>
                </a:gridCol>
                <a:gridCol w="441960">
                  <a:extLst>
                    <a:ext uri="{9D8B030D-6E8A-4147-A177-3AD203B41FA5}">
                      <a16:colId xmlns:a16="http://schemas.microsoft.com/office/drawing/2014/main" val="3049205790"/>
                    </a:ext>
                  </a:extLst>
                </a:gridCol>
                <a:gridCol w="441960">
                  <a:extLst>
                    <a:ext uri="{9D8B030D-6E8A-4147-A177-3AD203B41FA5}">
                      <a16:colId xmlns:a16="http://schemas.microsoft.com/office/drawing/2014/main" val="3399334882"/>
                    </a:ext>
                  </a:extLst>
                </a:gridCol>
                <a:gridCol w="441960">
                  <a:extLst>
                    <a:ext uri="{9D8B030D-6E8A-4147-A177-3AD203B41FA5}">
                      <a16:colId xmlns:a16="http://schemas.microsoft.com/office/drawing/2014/main" val="1070719127"/>
                    </a:ext>
                  </a:extLst>
                </a:gridCol>
                <a:gridCol w="441960">
                  <a:extLst>
                    <a:ext uri="{9D8B030D-6E8A-4147-A177-3AD203B41FA5}">
                      <a16:colId xmlns:a16="http://schemas.microsoft.com/office/drawing/2014/main" val="2790500824"/>
                    </a:ext>
                  </a:extLst>
                </a:gridCol>
                <a:gridCol w="441960">
                  <a:extLst>
                    <a:ext uri="{9D8B030D-6E8A-4147-A177-3AD203B41FA5}">
                      <a16:colId xmlns:a16="http://schemas.microsoft.com/office/drawing/2014/main" val="2652591536"/>
                    </a:ext>
                  </a:extLst>
                </a:gridCol>
                <a:gridCol w="441960">
                  <a:extLst>
                    <a:ext uri="{9D8B030D-6E8A-4147-A177-3AD203B41FA5}">
                      <a16:colId xmlns:a16="http://schemas.microsoft.com/office/drawing/2014/main" val="2235013545"/>
                    </a:ext>
                  </a:extLst>
                </a:gridCol>
                <a:gridCol w="441960">
                  <a:extLst>
                    <a:ext uri="{9D8B030D-6E8A-4147-A177-3AD203B41FA5}">
                      <a16:colId xmlns:a16="http://schemas.microsoft.com/office/drawing/2014/main" val="1485197711"/>
                    </a:ext>
                  </a:extLst>
                </a:gridCol>
              </a:tblGrid>
              <a:tr h="313666">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781198316"/>
                  </a:ext>
                </a:extLst>
              </a:tr>
              <a:tr h="313666">
                <a:tc>
                  <a:txBody>
                    <a:bodyPr/>
                    <a:lstStyle/>
                    <a:p>
                      <a:pPr algn="ctr" rtl="0" fontAlgn="ctr"/>
                      <a:r>
                        <a:rPr lang="en-US" sz="1800" b="1" u="none" strike="noStrike" dirty="0">
                          <a:solidFill>
                            <a:schemeClr val="tx1"/>
                          </a:solidFill>
                          <a:effectLst/>
                        </a:rPr>
                        <a:t>90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64157203"/>
                  </a:ext>
                </a:extLst>
              </a:tr>
            </a:tbl>
          </a:graphicData>
        </a:graphic>
      </p:graphicFrame>
      <p:graphicFrame>
        <p:nvGraphicFramePr>
          <p:cNvPr id="23" name="Table 22">
            <a:extLst>
              <a:ext uri="{FF2B5EF4-FFF2-40B4-BE49-F238E27FC236}">
                <a16:creationId xmlns:a16="http://schemas.microsoft.com/office/drawing/2014/main" id="{48CDDF12-373D-4AB1-887D-6BA0F52F32B3}"/>
              </a:ext>
            </a:extLst>
          </p:cNvPr>
          <p:cNvGraphicFramePr>
            <a:graphicFrameLocks noGrp="1"/>
          </p:cNvGraphicFramePr>
          <p:nvPr>
            <p:extLst>
              <p:ext uri="{D42A27DB-BD31-4B8C-83A1-F6EECF244321}">
                <p14:modId xmlns:p14="http://schemas.microsoft.com/office/powerpoint/2010/main" val="3672542893"/>
              </p:ext>
            </p:extLst>
          </p:nvPr>
        </p:nvGraphicFramePr>
        <p:xfrm>
          <a:off x="228600" y="228600"/>
          <a:ext cx="4419600" cy="6273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925099408"/>
                    </a:ext>
                  </a:extLst>
                </a:gridCol>
                <a:gridCol w="441960">
                  <a:extLst>
                    <a:ext uri="{9D8B030D-6E8A-4147-A177-3AD203B41FA5}">
                      <a16:colId xmlns:a16="http://schemas.microsoft.com/office/drawing/2014/main" val="4182462327"/>
                    </a:ext>
                  </a:extLst>
                </a:gridCol>
                <a:gridCol w="441960">
                  <a:extLst>
                    <a:ext uri="{9D8B030D-6E8A-4147-A177-3AD203B41FA5}">
                      <a16:colId xmlns:a16="http://schemas.microsoft.com/office/drawing/2014/main" val="2568490769"/>
                    </a:ext>
                  </a:extLst>
                </a:gridCol>
                <a:gridCol w="441960">
                  <a:extLst>
                    <a:ext uri="{9D8B030D-6E8A-4147-A177-3AD203B41FA5}">
                      <a16:colId xmlns:a16="http://schemas.microsoft.com/office/drawing/2014/main" val="3049205790"/>
                    </a:ext>
                  </a:extLst>
                </a:gridCol>
                <a:gridCol w="441960">
                  <a:extLst>
                    <a:ext uri="{9D8B030D-6E8A-4147-A177-3AD203B41FA5}">
                      <a16:colId xmlns:a16="http://schemas.microsoft.com/office/drawing/2014/main" val="3399334882"/>
                    </a:ext>
                  </a:extLst>
                </a:gridCol>
                <a:gridCol w="441960">
                  <a:extLst>
                    <a:ext uri="{9D8B030D-6E8A-4147-A177-3AD203B41FA5}">
                      <a16:colId xmlns:a16="http://schemas.microsoft.com/office/drawing/2014/main" val="1070719127"/>
                    </a:ext>
                  </a:extLst>
                </a:gridCol>
                <a:gridCol w="441960">
                  <a:extLst>
                    <a:ext uri="{9D8B030D-6E8A-4147-A177-3AD203B41FA5}">
                      <a16:colId xmlns:a16="http://schemas.microsoft.com/office/drawing/2014/main" val="2790500824"/>
                    </a:ext>
                  </a:extLst>
                </a:gridCol>
                <a:gridCol w="441960">
                  <a:extLst>
                    <a:ext uri="{9D8B030D-6E8A-4147-A177-3AD203B41FA5}">
                      <a16:colId xmlns:a16="http://schemas.microsoft.com/office/drawing/2014/main" val="2652591536"/>
                    </a:ext>
                  </a:extLst>
                </a:gridCol>
                <a:gridCol w="441960">
                  <a:extLst>
                    <a:ext uri="{9D8B030D-6E8A-4147-A177-3AD203B41FA5}">
                      <a16:colId xmlns:a16="http://schemas.microsoft.com/office/drawing/2014/main" val="2235013545"/>
                    </a:ext>
                  </a:extLst>
                </a:gridCol>
                <a:gridCol w="441960">
                  <a:extLst>
                    <a:ext uri="{9D8B030D-6E8A-4147-A177-3AD203B41FA5}">
                      <a16:colId xmlns:a16="http://schemas.microsoft.com/office/drawing/2014/main" val="1485197711"/>
                    </a:ext>
                  </a:extLst>
                </a:gridCol>
              </a:tblGrid>
              <a:tr h="313666">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781198316"/>
                  </a:ext>
                </a:extLst>
              </a:tr>
              <a:tr h="313666">
                <a:tc>
                  <a:txBody>
                    <a:bodyPr/>
                    <a:lstStyle/>
                    <a:p>
                      <a:pPr algn="ctr" rtl="0" fontAlgn="ctr"/>
                      <a:r>
                        <a:rPr lang="en-US" sz="1800" b="1" u="none" strike="noStrike" dirty="0">
                          <a:solidFill>
                            <a:schemeClr val="tx1"/>
                          </a:solidFill>
                          <a:effectLst/>
                        </a:rPr>
                        <a:t>90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64157203"/>
                  </a:ext>
                </a:extLst>
              </a:tr>
            </a:tbl>
          </a:graphicData>
        </a:graphic>
      </p:graphicFrame>
    </p:spTree>
    <p:extLst>
      <p:ext uri="{BB962C8B-B14F-4D97-AF65-F5344CB8AC3E}">
        <p14:creationId xmlns:p14="http://schemas.microsoft.com/office/powerpoint/2010/main" val="95508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5CE28CE-EF5C-4C49-B096-A503A244F25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9912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899418-357E-476E-9AB6-C5843462501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105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78057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4419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“Let’s Count to 120.”</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E5D9F5-BF9D-48B3-A6A3-93599F4E5C0D}"/>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2325EC17-E116-408C-AE44-78688BF345E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5’s from 40 to 120.  </a:t>
            </a:r>
          </a:p>
          <a:p>
            <a:pPr algn="ctr"/>
            <a:r>
              <a:rPr lang="en-US" b="1" dirty="0">
                <a:solidFill>
                  <a:schemeClr val="tx1"/>
                </a:solidFill>
              </a:rPr>
              <a:t>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are clues on the die.  </a:t>
            </a:r>
          </a:p>
          <a:p>
            <a:pPr algn="ctr"/>
            <a:r>
              <a:rPr lang="en-US" b="1" dirty="0">
                <a:solidFill>
                  <a:schemeClr val="tx1"/>
                </a:solidFill>
              </a:rPr>
              <a:t>The answer does not include the digit 2 or the digit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Count by 10’s from 40 to 120 </a:t>
            </a:r>
          </a:p>
          <a:p>
            <a:pPr algn="ctr"/>
            <a:r>
              <a:rPr lang="en-US" b="1" dirty="0">
                <a:solidFill>
                  <a:schemeClr val="tx1"/>
                </a:solidFill>
              </a:rPr>
              <a:t>and eliminate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85</a:t>
            </a:r>
          </a:p>
          <a:p>
            <a:pPr algn="ctr"/>
            <a:r>
              <a:rPr lang="en-US" b="1" dirty="0">
                <a:solidFill>
                  <a:schemeClr val="tx1"/>
                </a:solidFill>
              </a:rPr>
              <a:t>or 10 more than 85</a:t>
            </a:r>
          </a:p>
          <a:p>
            <a:pPr algn="ctr"/>
            <a:r>
              <a:rPr lang="en-US" b="1" dirty="0">
                <a:solidFill>
                  <a:schemeClr val="tx1"/>
                </a:solidFill>
              </a:rPr>
              <a:t>or 10 less than 85.</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have any digits that are the same as each other.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0BDC5B5-1EC7-4DA8-BF2F-2FE181C6F46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18EC342-E856-4A6A-A264-4F369C13EB5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105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“Let’s Count to 120.”</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2840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167B54-6D4E-4CF2-B823-C782FA7256A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14452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4784</TotalTime>
  <Words>2296</Words>
  <Application>Microsoft Office PowerPoint</Application>
  <PresentationFormat>On-screen Show (4:3)</PresentationFormat>
  <Paragraphs>387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128</cp:revision>
  <dcterms:created xsi:type="dcterms:W3CDTF">2020-11-09T02:38:45Z</dcterms:created>
  <dcterms:modified xsi:type="dcterms:W3CDTF">2022-04-18T02:37:57Z</dcterms:modified>
</cp:coreProperties>
</file>