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8" r:id="rId9"/>
    <p:sldId id="509" r:id="rId10"/>
    <p:sldId id="510" r:id="rId11"/>
    <p:sldId id="511" r:id="rId12"/>
    <p:sldId id="512" r:id="rId13"/>
    <p:sldId id="513" r:id="rId14"/>
    <p:sldId id="514" r:id="rId15"/>
    <p:sldId id="515" r:id="rId16"/>
    <p:sldId id="516" r:id="rId17"/>
    <p:sldId id="517" r:id="rId18"/>
    <p:sldId id="518" r:id="rId19"/>
    <p:sldId id="5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90" d="100"/>
          <a:sy n="90" d="100"/>
        </p:scale>
        <p:origin x="1656" y="47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D4B5817-BF8F-47CF-9ABE-B56EF9BAEC2B}"/>
              </a:ext>
            </a:extLst>
          </p:cNvPr>
          <p:cNvPicPr>
            <a:picLocks noChangeAspect="1"/>
          </p:cNvPicPr>
          <p:nvPr/>
        </p:nvPicPr>
        <p:blipFill rotWithShape="1">
          <a:blip r:embed="rId2">
            <a:extLst>
              <a:ext uri="{28A0092B-C50C-407E-A947-70E740481C1C}">
                <a14:useLocalDpi xmlns:a14="http://schemas.microsoft.com/office/drawing/2010/main" val="0"/>
              </a:ext>
            </a:extLst>
          </a:blip>
          <a:srcRect t="6061" r="50000"/>
          <a:stretch/>
        </p:blipFill>
        <p:spPr>
          <a:xfrm>
            <a:off x="266700" y="-1"/>
            <a:ext cx="4191000" cy="5905499"/>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2’s from 30 to 70.  The answer is one of those numbers.  </a:t>
            </a:r>
          </a:p>
          <a:p>
            <a:pPr algn="ctr"/>
            <a:r>
              <a:rPr lang="en-US" b="1" dirty="0">
                <a:solidFill>
                  <a:schemeClr val="tx1"/>
                </a:solidFill>
              </a:rPr>
              <a:t>30, 32, 34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If you look closely you’ll see a blue die with a 4. The answer does not include 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 0.</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38</a:t>
            </a:r>
          </a:p>
          <a:p>
            <a:pPr algn="ctr"/>
            <a:r>
              <a:rPr lang="en-US" b="1" dirty="0">
                <a:solidFill>
                  <a:schemeClr val="tx1"/>
                </a:solidFill>
              </a:rPr>
              <a:t>or the number that is 20 more than 38</a:t>
            </a:r>
          </a:p>
          <a:p>
            <a:pPr algn="ctr"/>
            <a:r>
              <a:rPr lang="en-US" b="1" dirty="0">
                <a:solidFill>
                  <a:schemeClr val="tx1"/>
                </a:solidFill>
              </a:rPr>
              <a:t>or the number that is 6 less than 38.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some remaining pairs of numbers that have a difference of 10.  Eliminate all those pairs.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AD31C413-D64B-4021-A93A-3452A7B92700}"/>
              </a:ext>
            </a:extLst>
          </p:cNvPr>
          <p:cNvGraphicFramePr>
            <a:graphicFrameLocks noGrp="1"/>
          </p:cNvGraphicFramePr>
          <p:nvPr>
            <p:extLst>
              <p:ext uri="{D42A27DB-BD31-4B8C-83A1-F6EECF244321}">
                <p14:modId xmlns:p14="http://schemas.microsoft.com/office/powerpoint/2010/main" val="80021599"/>
              </p:ext>
            </p:extLst>
          </p:nvPr>
        </p:nvGraphicFramePr>
        <p:xfrm>
          <a:off x="152400" y="518801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4083882"/>
                  </a:ext>
                </a:extLst>
              </a:tr>
            </a:tbl>
          </a:graphicData>
        </a:graphic>
      </p:graphicFrame>
    </p:spTree>
    <p:extLst>
      <p:ext uri="{BB962C8B-B14F-4D97-AF65-F5344CB8AC3E}">
        <p14:creationId xmlns:p14="http://schemas.microsoft.com/office/powerpoint/2010/main" val="229042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57609B-6D43-434F-8D17-E4BB3729188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2423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05A4828-CB64-4584-BF9E-DD8EB663F61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36 tiny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6845304B-8211-4827-9859-B29013098EA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5885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247617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“Tiny Jar of Tiny Dice”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42389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C2120CD-0BAD-480A-8894-151D2E8C535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tiny dice are in the container?  That does not include the larger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6115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D4B5817-BF8F-47CF-9ABE-B56EF9BAEC2B}"/>
              </a:ext>
            </a:extLst>
          </p:cNvPr>
          <p:cNvPicPr>
            <a:picLocks noChangeAspect="1"/>
          </p:cNvPicPr>
          <p:nvPr/>
        </p:nvPicPr>
        <p:blipFill rotWithShape="1">
          <a:blip r:embed="rId2">
            <a:extLst>
              <a:ext uri="{28A0092B-C50C-407E-A947-70E740481C1C}">
                <a14:useLocalDpi xmlns:a14="http://schemas.microsoft.com/office/drawing/2010/main" val="0"/>
              </a:ext>
            </a:extLst>
          </a:blip>
          <a:srcRect t="6061" r="50000"/>
          <a:stretch/>
        </p:blipFill>
        <p:spPr>
          <a:xfrm>
            <a:off x="266700" y="-1"/>
            <a:ext cx="4191000" cy="5905499"/>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2’s from 30 to 70.  The answer is one of those numbers.  </a:t>
            </a:r>
          </a:p>
          <a:p>
            <a:pPr algn="ctr"/>
            <a:r>
              <a:rPr lang="en-US" b="1" dirty="0">
                <a:solidFill>
                  <a:schemeClr val="tx1"/>
                </a:solidFill>
              </a:rPr>
              <a:t>30, 32, 34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If you look closely you’ll see a blue die with a 4. The answer does not include 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 0.</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38</a:t>
            </a:r>
          </a:p>
          <a:p>
            <a:pPr algn="ctr"/>
            <a:r>
              <a:rPr lang="en-US" b="1" dirty="0">
                <a:solidFill>
                  <a:schemeClr val="tx1"/>
                </a:solidFill>
              </a:rPr>
              <a:t>or the number that is 20 more than 38</a:t>
            </a:r>
          </a:p>
          <a:p>
            <a:pPr algn="ctr"/>
            <a:r>
              <a:rPr lang="en-US" b="1" dirty="0">
                <a:solidFill>
                  <a:schemeClr val="tx1"/>
                </a:solidFill>
              </a:rPr>
              <a:t>or the number that is 6 less than 38.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some remaining pairs of numbers that have a difference of 10.  Eliminate all those pairs.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AD31C413-D64B-4021-A93A-3452A7B92700}"/>
              </a:ext>
            </a:extLst>
          </p:cNvPr>
          <p:cNvGraphicFramePr>
            <a:graphicFrameLocks noGrp="1"/>
          </p:cNvGraphicFramePr>
          <p:nvPr>
            <p:extLst>
              <p:ext uri="{D42A27DB-BD31-4B8C-83A1-F6EECF244321}">
                <p14:modId xmlns:p14="http://schemas.microsoft.com/office/powerpoint/2010/main" val="3402911360"/>
              </p:ext>
            </p:extLst>
          </p:nvPr>
        </p:nvGraphicFramePr>
        <p:xfrm>
          <a:off x="152400" y="518160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4083882"/>
                  </a:ext>
                </a:extLst>
              </a:tr>
            </a:tbl>
          </a:graphicData>
        </a:graphic>
      </p:graphicFrame>
      <p:graphicFrame>
        <p:nvGraphicFramePr>
          <p:cNvPr id="18" name="Table 17">
            <a:extLst>
              <a:ext uri="{FF2B5EF4-FFF2-40B4-BE49-F238E27FC236}">
                <a16:creationId xmlns:a16="http://schemas.microsoft.com/office/drawing/2014/main" id="{36B1DAE5-1F5B-4998-BDFF-837AE545DEE0}"/>
              </a:ext>
            </a:extLst>
          </p:cNvPr>
          <p:cNvGraphicFramePr>
            <a:graphicFrameLocks noGrp="1"/>
          </p:cNvGraphicFramePr>
          <p:nvPr>
            <p:extLst>
              <p:ext uri="{D42A27DB-BD31-4B8C-83A1-F6EECF244321}">
                <p14:modId xmlns:p14="http://schemas.microsoft.com/office/powerpoint/2010/main" val="60170197"/>
              </p:ext>
            </p:extLst>
          </p:nvPr>
        </p:nvGraphicFramePr>
        <p:xfrm>
          <a:off x="152400" y="518160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4083882"/>
                  </a:ext>
                </a:extLst>
              </a:tr>
            </a:tbl>
          </a:graphicData>
        </a:graphic>
      </p:graphicFrame>
      <p:graphicFrame>
        <p:nvGraphicFramePr>
          <p:cNvPr id="20" name="Table 19">
            <a:extLst>
              <a:ext uri="{FF2B5EF4-FFF2-40B4-BE49-F238E27FC236}">
                <a16:creationId xmlns:a16="http://schemas.microsoft.com/office/drawing/2014/main" id="{77C5EDF9-6D0F-4317-B442-3D017B10EF63}"/>
              </a:ext>
            </a:extLst>
          </p:cNvPr>
          <p:cNvGraphicFramePr>
            <a:graphicFrameLocks noGrp="1"/>
          </p:cNvGraphicFramePr>
          <p:nvPr>
            <p:extLst>
              <p:ext uri="{D42A27DB-BD31-4B8C-83A1-F6EECF244321}">
                <p14:modId xmlns:p14="http://schemas.microsoft.com/office/powerpoint/2010/main" val="4144935237"/>
              </p:ext>
            </p:extLst>
          </p:nvPr>
        </p:nvGraphicFramePr>
        <p:xfrm>
          <a:off x="152400" y="518160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4083882"/>
                  </a:ext>
                </a:extLst>
              </a:tr>
            </a:tbl>
          </a:graphicData>
        </a:graphic>
      </p:graphicFrame>
      <p:graphicFrame>
        <p:nvGraphicFramePr>
          <p:cNvPr id="21" name="Table 20">
            <a:extLst>
              <a:ext uri="{FF2B5EF4-FFF2-40B4-BE49-F238E27FC236}">
                <a16:creationId xmlns:a16="http://schemas.microsoft.com/office/drawing/2014/main" id="{DC9EBD28-9401-4544-8678-BC2DE7E026B2}"/>
              </a:ext>
            </a:extLst>
          </p:cNvPr>
          <p:cNvGraphicFramePr>
            <a:graphicFrameLocks noGrp="1"/>
          </p:cNvGraphicFramePr>
          <p:nvPr>
            <p:extLst>
              <p:ext uri="{D42A27DB-BD31-4B8C-83A1-F6EECF244321}">
                <p14:modId xmlns:p14="http://schemas.microsoft.com/office/powerpoint/2010/main" val="3410258682"/>
              </p:ext>
            </p:extLst>
          </p:nvPr>
        </p:nvGraphicFramePr>
        <p:xfrm>
          <a:off x="152400" y="518160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24083882"/>
                  </a:ext>
                </a:extLst>
              </a:tr>
            </a:tbl>
          </a:graphicData>
        </a:graphic>
      </p:graphicFrame>
      <p:graphicFrame>
        <p:nvGraphicFramePr>
          <p:cNvPr id="22" name="Table 21">
            <a:extLst>
              <a:ext uri="{FF2B5EF4-FFF2-40B4-BE49-F238E27FC236}">
                <a16:creationId xmlns:a16="http://schemas.microsoft.com/office/drawing/2014/main" id="{C0E64304-9AD4-4378-9200-8801933C34E0}"/>
              </a:ext>
            </a:extLst>
          </p:cNvPr>
          <p:cNvGraphicFramePr>
            <a:graphicFrameLocks noGrp="1"/>
          </p:cNvGraphicFramePr>
          <p:nvPr>
            <p:extLst>
              <p:ext uri="{D42A27DB-BD31-4B8C-83A1-F6EECF244321}">
                <p14:modId xmlns:p14="http://schemas.microsoft.com/office/powerpoint/2010/main" val="773216844"/>
              </p:ext>
            </p:extLst>
          </p:nvPr>
        </p:nvGraphicFramePr>
        <p:xfrm>
          <a:off x="152400" y="518160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24083882"/>
                  </a:ext>
                </a:extLst>
              </a:tr>
            </a:tbl>
          </a:graphicData>
        </a:graphic>
      </p:graphicFrame>
      <p:graphicFrame>
        <p:nvGraphicFramePr>
          <p:cNvPr id="23" name="Table 22">
            <a:extLst>
              <a:ext uri="{FF2B5EF4-FFF2-40B4-BE49-F238E27FC236}">
                <a16:creationId xmlns:a16="http://schemas.microsoft.com/office/drawing/2014/main" id="{F1E591F4-426D-4EAB-8029-65F5478ADCFD}"/>
              </a:ext>
            </a:extLst>
          </p:cNvPr>
          <p:cNvGraphicFramePr>
            <a:graphicFrameLocks noGrp="1"/>
          </p:cNvGraphicFramePr>
          <p:nvPr>
            <p:extLst>
              <p:ext uri="{D42A27DB-BD31-4B8C-83A1-F6EECF244321}">
                <p14:modId xmlns:p14="http://schemas.microsoft.com/office/powerpoint/2010/main" val="834310526"/>
              </p:ext>
            </p:extLst>
          </p:nvPr>
        </p:nvGraphicFramePr>
        <p:xfrm>
          <a:off x="152400" y="5181600"/>
          <a:ext cx="4419600" cy="14413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401882764"/>
                    </a:ext>
                  </a:extLst>
                </a:gridCol>
                <a:gridCol w="441960">
                  <a:extLst>
                    <a:ext uri="{9D8B030D-6E8A-4147-A177-3AD203B41FA5}">
                      <a16:colId xmlns:a16="http://schemas.microsoft.com/office/drawing/2014/main" val="4023504794"/>
                    </a:ext>
                  </a:extLst>
                </a:gridCol>
                <a:gridCol w="441960">
                  <a:extLst>
                    <a:ext uri="{9D8B030D-6E8A-4147-A177-3AD203B41FA5}">
                      <a16:colId xmlns:a16="http://schemas.microsoft.com/office/drawing/2014/main" val="3005484654"/>
                    </a:ext>
                  </a:extLst>
                </a:gridCol>
                <a:gridCol w="441960">
                  <a:extLst>
                    <a:ext uri="{9D8B030D-6E8A-4147-A177-3AD203B41FA5}">
                      <a16:colId xmlns:a16="http://schemas.microsoft.com/office/drawing/2014/main" val="1255438654"/>
                    </a:ext>
                  </a:extLst>
                </a:gridCol>
                <a:gridCol w="441960">
                  <a:extLst>
                    <a:ext uri="{9D8B030D-6E8A-4147-A177-3AD203B41FA5}">
                      <a16:colId xmlns:a16="http://schemas.microsoft.com/office/drawing/2014/main" val="3022020454"/>
                    </a:ext>
                  </a:extLst>
                </a:gridCol>
                <a:gridCol w="441960">
                  <a:extLst>
                    <a:ext uri="{9D8B030D-6E8A-4147-A177-3AD203B41FA5}">
                      <a16:colId xmlns:a16="http://schemas.microsoft.com/office/drawing/2014/main" val="3687081650"/>
                    </a:ext>
                  </a:extLst>
                </a:gridCol>
                <a:gridCol w="441960">
                  <a:extLst>
                    <a:ext uri="{9D8B030D-6E8A-4147-A177-3AD203B41FA5}">
                      <a16:colId xmlns:a16="http://schemas.microsoft.com/office/drawing/2014/main" val="2960500217"/>
                    </a:ext>
                  </a:extLst>
                </a:gridCol>
                <a:gridCol w="441960">
                  <a:extLst>
                    <a:ext uri="{9D8B030D-6E8A-4147-A177-3AD203B41FA5}">
                      <a16:colId xmlns:a16="http://schemas.microsoft.com/office/drawing/2014/main" val="3770897942"/>
                    </a:ext>
                  </a:extLst>
                </a:gridCol>
                <a:gridCol w="441960">
                  <a:extLst>
                    <a:ext uri="{9D8B030D-6E8A-4147-A177-3AD203B41FA5}">
                      <a16:colId xmlns:a16="http://schemas.microsoft.com/office/drawing/2014/main" val="3264523870"/>
                    </a:ext>
                  </a:extLst>
                </a:gridCol>
                <a:gridCol w="441960">
                  <a:extLst>
                    <a:ext uri="{9D8B030D-6E8A-4147-A177-3AD203B41FA5}">
                      <a16:colId xmlns:a16="http://schemas.microsoft.com/office/drawing/2014/main" val="2837036910"/>
                    </a:ext>
                  </a:extLst>
                </a:gridCol>
              </a:tblGrid>
              <a:tr h="288278">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19266897"/>
                  </a:ext>
                </a:extLst>
              </a:tr>
              <a:tr h="28827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744325538"/>
                  </a:ext>
                </a:extLst>
              </a:tr>
              <a:tr h="28827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62262917"/>
                  </a:ext>
                </a:extLst>
              </a:tr>
              <a:tr h="28827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28081429"/>
                  </a:ext>
                </a:extLst>
              </a:tr>
              <a:tr h="28827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24083882"/>
                  </a:ext>
                </a:extLst>
              </a:tr>
            </a:tbl>
          </a:graphicData>
        </a:graphic>
      </p:graphicFrame>
    </p:spTree>
    <p:extLst>
      <p:ext uri="{BB962C8B-B14F-4D97-AF65-F5344CB8AC3E}">
        <p14:creationId xmlns:p14="http://schemas.microsoft.com/office/powerpoint/2010/main" val="145232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57609B-6D43-434F-8D17-E4BB3729188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1552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05A4828-CB64-4584-BF9E-DD8EB663F61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36 tiny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6845304B-8211-4827-9859-B29013098EA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7842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41577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“Tiny Jar of Tiny Dice”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C2120CD-0BAD-480A-8894-151D2E8C535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tiny dice are in the container?  That does not include the larger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D4B5817-BF8F-47CF-9ABE-B56EF9BAEC2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Count by 2’s from 30 to 70.  The answer is one of those numbers.  </a:t>
            </a:r>
          </a:p>
          <a:p>
            <a:pPr algn="ctr"/>
            <a:r>
              <a:rPr lang="en-US" b="1" dirty="0">
                <a:solidFill>
                  <a:schemeClr val="tx1"/>
                </a:solidFill>
              </a:rPr>
              <a:t>30, 32, 34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If you look closely you’ll see a blue die with a 4. The answer does not include 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 0.</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38</a:t>
            </a:r>
          </a:p>
          <a:p>
            <a:pPr algn="ctr"/>
            <a:r>
              <a:rPr lang="en-US" b="1" dirty="0">
                <a:solidFill>
                  <a:schemeClr val="tx1"/>
                </a:solidFill>
              </a:rPr>
              <a:t>or the number that is 20 more than 38</a:t>
            </a:r>
          </a:p>
          <a:p>
            <a:pPr algn="ctr"/>
            <a:r>
              <a:rPr lang="en-US" b="1" dirty="0">
                <a:solidFill>
                  <a:schemeClr val="tx1"/>
                </a:solidFill>
              </a:rPr>
              <a:t>or the number that is 6 less than 38.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some remaining pairs of numbers that have a difference of 10.  Eliminate all those pairs.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57609B-6D43-434F-8D17-E4BB3729188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05A4828-CB64-4584-BF9E-DD8EB663F61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36 tiny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6845304B-8211-4827-9859-B29013098EA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“Tiny Jar of Tiny Dice”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2192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C2120CD-0BAD-480A-8894-151D2E8C535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tiny dice are in the container?  That does not include the larger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3669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4201</TotalTime>
  <Words>2610</Words>
  <Application>Microsoft Office PowerPoint</Application>
  <PresentationFormat>On-screen Show (4:3)</PresentationFormat>
  <Paragraphs>611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123</cp:revision>
  <dcterms:created xsi:type="dcterms:W3CDTF">2020-11-09T02:38:45Z</dcterms:created>
  <dcterms:modified xsi:type="dcterms:W3CDTF">2022-02-19T14:58:24Z</dcterms:modified>
</cp:coreProperties>
</file>