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88" r:id="rId9"/>
    <p:sldId id="489" r:id="rId10"/>
    <p:sldId id="490" r:id="rId11"/>
    <p:sldId id="491" r:id="rId12"/>
    <p:sldId id="492" r:id="rId13"/>
    <p:sldId id="493" r:id="rId14"/>
    <p:sldId id="494" r:id="rId15"/>
    <p:sldId id="495" r:id="rId16"/>
    <p:sldId id="500" r:id="rId17"/>
    <p:sldId id="497" r:id="rId18"/>
    <p:sldId id="498" r:id="rId19"/>
    <p:sldId id="49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80" d="100"/>
          <a:sy n="80" d="100"/>
        </p:scale>
        <p:origin x="1956" y="72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547ABAB-0318-42D5-B59D-E3CBBE320AE9}"/>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623906" y="16042"/>
            <a:ext cx="3522979" cy="5562599"/>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greater than 40 </a:t>
            </a:r>
          </a:p>
          <a:p>
            <a:pPr algn="ctr"/>
            <a:r>
              <a:rPr lang="en-US" b="1" dirty="0">
                <a:solidFill>
                  <a:schemeClr val="tx1"/>
                </a:solidFill>
              </a:rPr>
              <a:t>and less than 71.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Look at the die.</a:t>
            </a:r>
          </a:p>
          <a:p>
            <a:pPr algn="ctr"/>
            <a:r>
              <a:rPr lang="en-US" b="1" dirty="0">
                <a:solidFill>
                  <a:schemeClr val="tx1"/>
                </a:solidFill>
              </a:rPr>
              <a:t>The answer does not include </a:t>
            </a:r>
          </a:p>
          <a:p>
            <a:pPr algn="ctr"/>
            <a:r>
              <a:rPr lang="en-US" b="1" dirty="0">
                <a:solidFill>
                  <a:schemeClr val="tx1"/>
                </a:solidFill>
              </a:rPr>
              <a:t>the digits 2, 3, or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There are 5 colors of lids in the vase.  The answer does not include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4 numbers with this clue.</a:t>
            </a:r>
          </a:p>
          <a:p>
            <a:pPr algn="ctr"/>
            <a:endParaRPr lang="en-US" b="1" dirty="0">
              <a:solidFill>
                <a:schemeClr val="tx1"/>
              </a:solidFill>
            </a:endParaRPr>
          </a:p>
          <a:p>
            <a:pPr algn="ctr"/>
            <a:r>
              <a:rPr lang="en-US" b="1" dirty="0">
                <a:solidFill>
                  <a:schemeClr val="tx1"/>
                </a:solidFill>
              </a:rPr>
              <a:t>____ , 45, 46, ____ , ____ , ____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B3CA34CE-3FC4-4749-8044-96768B8B338B}"/>
              </a:ext>
            </a:extLst>
          </p:cNvPr>
          <p:cNvGraphicFramePr>
            <a:graphicFrameLocks noGrp="1"/>
          </p:cNvGraphicFramePr>
          <p:nvPr>
            <p:extLst>
              <p:ext uri="{D42A27DB-BD31-4B8C-83A1-F6EECF244321}">
                <p14:modId xmlns:p14="http://schemas.microsoft.com/office/powerpoint/2010/main" val="3104720380"/>
              </p:ext>
            </p:extLst>
          </p:nvPr>
        </p:nvGraphicFramePr>
        <p:xfrm>
          <a:off x="152400" y="5410200"/>
          <a:ext cx="4419600" cy="1066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920817332"/>
                    </a:ext>
                  </a:extLst>
                </a:gridCol>
                <a:gridCol w="441960">
                  <a:extLst>
                    <a:ext uri="{9D8B030D-6E8A-4147-A177-3AD203B41FA5}">
                      <a16:colId xmlns:a16="http://schemas.microsoft.com/office/drawing/2014/main" val="1217828053"/>
                    </a:ext>
                  </a:extLst>
                </a:gridCol>
                <a:gridCol w="441960">
                  <a:extLst>
                    <a:ext uri="{9D8B030D-6E8A-4147-A177-3AD203B41FA5}">
                      <a16:colId xmlns:a16="http://schemas.microsoft.com/office/drawing/2014/main" val="1264941691"/>
                    </a:ext>
                  </a:extLst>
                </a:gridCol>
                <a:gridCol w="441960">
                  <a:extLst>
                    <a:ext uri="{9D8B030D-6E8A-4147-A177-3AD203B41FA5}">
                      <a16:colId xmlns:a16="http://schemas.microsoft.com/office/drawing/2014/main" val="3959037523"/>
                    </a:ext>
                  </a:extLst>
                </a:gridCol>
                <a:gridCol w="441960">
                  <a:extLst>
                    <a:ext uri="{9D8B030D-6E8A-4147-A177-3AD203B41FA5}">
                      <a16:colId xmlns:a16="http://schemas.microsoft.com/office/drawing/2014/main" val="801128474"/>
                    </a:ext>
                  </a:extLst>
                </a:gridCol>
                <a:gridCol w="441960">
                  <a:extLst>
                    <a:ext uri="{9D8B030D-6E8A-4147-A177-3AD203B41FA5}">
                      <a16:colId xmlns:a16="http://schemas.microsoft.com/office/drawing/2014/main" val="3441693006"/>
                    </a:ext>
                  </a:extLst>
                </a:gridCol>
                <a:gridCol w="441960">
                  <a:extLst>
                    <a:ext uri="{9D8B030D-6E8A-4147-A177-3AD203B41FA5}">
                      <a16:colId xmlns:a16="http://schemas.microsoft.com/office/drawing/2014/main" val="925839578"/>
                    </a:ext>
                  </a:extLst>
                </a:gridCol>
                <a:gridCol w="441960">
                  <a:extLst>
                    <a:ext uri="{9D8B030D-6E8A-4147-A177-3AD203B41FA5}">
                      <a16:colId xmlns:a16="http://schemas.microsoft.com/office/drawing/2014/main" val="2427156223"/>
                    </a:ext>
                  </a:extLst>
                </a:gridCol>
                <a:gridCol w="441960">
                  <a:extLst>
                    <a:ext uri="{9D8B030D-6E8A-4147-A177-3AD203B41FA5}">
                      <a16:colId xmlns:a16="http://schemas.microsoft.com/office/drawing/2014/main" val="591314885"/>
                    </a:ext>
                  </a:extLst>
                </a:gridCol>
                <a:gridCol w="441960">
                  <a:extLst>
                    <a:ext uri="{9D8B030D-6E8A-4147-A177-3AD203B41FA5}">
                      <a16:colId xmlns:a16="http://schemas.microsoft.com/office/drawing/2014/main" val="363535992"/>
                    </a:ext>
                  </a:extLst>
                </a:gridCol>
              </a:tblGrid>
              <a:tr h="35560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5594541"/>
                  </a:ext>
                </a:extLst>
              </a:tr>
              <a:tr h="35560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7564679"/>
                  </a:ext>
                </a:extLst>
              </a:tr>
              <a:tr h="355600">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8736155"/>
                  </a:ext>
                </a:extLst>
              </a:tr>
            </a:tbl>
          </a:graphicData>
        </a:graphic>
      </p:graphicFrame>
    </p:spTree>
    <p:extLst>
      <p:ext uri="{BB962C8B-B14F-4D97-AF65-F5344CB8AC3E}">
        <p14:creationId xmlns:p14="http://schemas.microsoft.com/office/powerpoint/2010/main" val="273107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8E6E6B-44DA-4DEC-B885-1CF44EFC76BB}"/>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5740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129BC36-6A2E-423E-9855-E8204E6DCEC3}"/>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41 capsules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4966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299293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“Lids on the Capsules”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6023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0B8717E-D6D9-44C5-85A1-9D74AB5CD784}"/>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capsules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2280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547ABAB-0318-42D5-B59D-E3CBBE320AE9}"/>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623906" y="16042"/>
            <a:ext cx="3522979" cy="5562599"/>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greater than 40 </a:t>
            </a:r>
          </a:p>
          <a:p>
            <a:pPr algn="ctr"/>
            <a:r>
              <a:rPr lang="en-US" b="1" dirty="0">
                <a:solidFill>
                  <a:schemeClr val="tx1"/>
                </a:solidFill>
              </a:rPr>
              <a:t>and less than 71.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Look at the die.</a:t>
            </a:r>
          </a:p>
          <a:p>
            <a:pPr algn="ctr"/>
            <a:r>
              <a:rPr lang="en-US" b="1" dirty="0">
                <a:solidFill>
                  <a:schemeClr val="tx1"/>
                </a:solidFill>
              </a:rPr>
              <a:t>The answer does not include </a:t>
            </a:r>
          </a:p>
          <a:p>
            <a:pPr algn="ctr"/>
            <a:r>
              <a:rPr lang="en-US" b="1" dirty="0">
                <a:solidFill>
                  <a:schemeClr val="tx1"/>
                </a:solidFill>
              </a:rPr>
              <a:t>the digits 2, 3, or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There are 5 colors of lids in the vase.  The answer does not include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4 numbers with this clue.</a:t>
            </a:r>
          </a:p>
          <a:p>
            <a:pPr algn="ctr"/>
            <a:endParaRPr lang="en-US" b="1" dirty="0">
              <a:solidFill>
                <a:schemeClr val="tx1"/>
              </a:solidFill>
            </a:endParaRPr>
          </a:p>
          <a:p>
            <a:pPr algn="ctr"/>
            <a:r>
              <a:rPr lang="en-US" b="1" dirty="0">
                <a:solidFill>
                  <a:schemeClr val="tx1"/>
                </a:solidFill>
              </a:rPr>
              <a:t>____ , 45, 46, ____ , ____ , ____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B3CA34CE-3FC4-4749-8044-96768B8B338B}"/>
              </a:ext>
            </a:extLst>
          </p:cNvPr>
          <p:cNvGraphicFramePr>
            <a:graphicFrameLocks noGrp="1"/>
          </p:cNvGraphicFramePr>
          <p:nvPr/>
        </p:nvGraphicFramePr>
        <p:xfrm>
          <a:off x="152400" y="5410200"/>
          <a:ext cx="4419600" cy="1066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920817332"/>
                    </a:ext>
                  </a:extLst>
                </a:gridCol>
                <a:gridCol w="441960">
                  <a:extLst>
                    <a:ext uri="{9D8B030D-6E8A-4147-A177-3AD203B41FA5}">
                      <a16:colId xmlns:a16="http://schemas.microsoft.com/office/drawing/2014/main" val="1217828053"/>
                    </a:ext>
                  </a:extLst>
                </a:gridCol>
                <a:gridCol w="441960">
                  <a:extLst>
                    <a:ext uri="{9D8B030D-6E8A-4147-A177-3AD203B41FA5}">
                      <a16:colId xmlns:a16="http://schemas.microsoft.com/office/drawing/2014/main" val="1264941691"/>
                    </a:ext>
                  </a:extLst>
                </a:gridCol>
                <a:gridCol w="441960">
                  <a:extLst>
                    <a:ext uri="{9D8B030D-6E8A-4147-A177-3AD203B41FA5}">
                      <a16:colId xmlns:a16="http://schemas.microsoft.com/office/drawing/2014/main" val="3959037523"/>
                    </a:ext>
                  </a:extLst>
                </a:gridCol>
                <a:gridCol w="441960">
                  <a:extLst>
                    <a:ext uri="{9D8B030D-6E8A-4147-A177-3AD203B41FA5}">
                      <a16:colId xmlns:a16="http://schemas.microsoft.com/office/drawing/2014/main" val="801128474"/>
                    </a:ext>
                  </a:extLst>
                </a:gridCol>
                <a:gridCol w="441960">
                  <a:extLst>
                    <a:ext uri="{9D8B030D-6E8A-4147-A177-3AD203B41FA5}">
                      <a16:colId xmlns:a16="http://schemas.microsoft.com/office/drawing/2014/main" val="3441693006"/>
                    </a:ext>
                  </a:extLst>
                </a:gridCol>
                <a:gridCol w="441960">
                  <a:extLst>
                    <a:ext uri="{9D8B030D-6E8A-4147-A177-3AD203B41FA5}">
                      <a16:colId xmlns:a16="http://schemas.microsoft.com/office/drawing/2014/main" val="925839578"/>
                    </a:ext>
                  </a:extLst>
                </a:gridCol>
                <a:gridCol w="441960">
                  <a:extLst>
                    <a:ext uri="{9D8B030D-6E8A-4147-A177-3AD203B41FA5}">
                      <a16:colId xmlns:a16="http://schemas.microsoft.com/office/drawing/2014/main" val="2427156223"/>
                    </a:ext>
                  </a:extLst>
                </a:gridCol>
                <a:gridCol w="441960">
                  <a:extLst>
                    <a:ext uri="{9D8B030D-6E8A-4147-A177-3AD203B41FA5}">
                      <a16:colId xmlns:a16="http://schemas.microsoft.com/office/drawing/2014/main" val="591314885"/>
                    </a:ext>
                  </a:extLst>
                </a:gridCol>
                <a:gridCol w="441960">
                  <a:extLst>
                    <a:ext uri="{9D8B030D-6E8A-4147-A177-3AD203B41FA5}">
                      <a16:colId xmlns:a16="http://schemas.microsoft.com/office/drawing/2014/main" val="363535992"/>
                    </a:ext>
                  </a:extLst>
                </a:gridCol>
              </a:tblGrid>
              <a:tr h="35560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5594541"/>
                  </a:ext>
                </a:extLst>
              </a:tr>
              <a:tr h="35560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7564679"/>
                  </a:ext>
                </a:extLst>
              </a:tr>
              <a:tr h="355600">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8736155"/>
                  </a:ext>
                </a:extLst>
              </a:tr>
            </a:tbl>
          </a:graphicData>
        </a:graphic>
      </p:graphicFrame>
      <p:graphicFrame>
        <p:nvGraphicFramePr>
          <p:cNvPr id="18" name="Table 17">
            <a:extLst>
              <a:ext uri="{FF2B5EF4-FFF2-40B4-BE49-F238E27FC236}">
                <a16:creationId xmlns:a16="http://schemas.microsoft.com/office/drawing/2014/main" id="{D5BEBE91-BAE7-4DA2-8A29-F23A6488763D}"/>
              </a:ext>
            </a:extLst>
          </p:cNvPr>
          <p:cNvGraphicFramePr>
            <a:graphicFrameLocks noGrp="1"/>
          </p:cNvGraphicFramePr>
          <p:nvPr>
            <p:extLst>
              <p:ext uri="{D42A27DB-BD31-4B8C-83A1-F6EECF244321}">
                <p14:modId xmlns:p14="http://schemas.microsoft.com/office/powerpoint/2010/main" val="483226649"/>
              </p:ext>
            </p:extLst>
          </p:nvPr>
        </p:nvGraphicFramePr>
        <p:xfrm>
          <a:off x="152400" y="5410200"/>
          <a:ext cx="4419600" cy="1066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920817332"/>
                    </a:ext>
                  </a:extLst>
                </a:gridCol>
                <a:gridCol w="441960">
                  <a:extLst>
                    <a:ext uri="{9D8B030D-6E8A-4147-A177-3AD203B41FA5}">
                      <a16:colId xmlns:a16="http://schemas.microsoft.com/office/drawing/2014/main" val="1217828053"/>
                    </a:ext>
                  </a:extLst>
                </a:gridCol>
                <a:gridCol w="441960">
                  <a:extLst>
                    <a:ext uri="{9D8B030D-6E8A-4147-A177-3AD203B41FA5}">
                      <a16:colId xmlns:a16="http://schemas.microsoft.com/office/drawing/2014/main" val="1264941691"/>
                    </a:ext>
                  </a:extLst>
                </a:gridCol>
                <a:gridCol w="441960">
                  <a:extLst>
                    <a:ext uri="{9D8B030D-6E8A-4147-A177-3AD203B41FA5}">
                      <a16:colId xmlns:a16="http://schemas.microsoft.com/office/drawing/2014/main" val="3959037523"/>
                    </a:ext>
                  </a:extLst>
                </a:gridCol>
                <a:gridCol w="441960">
                  <a:extLst>
                    <a:ext uri="{9D8B030D-6E8A-4147-A177-3AD203B41FA5}">
                      <a16:colId xmlns:a16="http://schemas.microsoft.com/office/drawing/2014/main" val="801128474"/>
                    </a:ext>
                  </a:extLst>
                </a:gridCol>
                <a:gridCol w="441960">
                  <a:extLst>
                    <a:ext uri="{9D8B030D-6E8A-4147-A177-3AD203B41FA5}">
                      <a16:colId xmlns:a16="http://schemas.microsoft.com/office/drawing/2014/main" val="3441693006"/>
                    </a:ext>
                  </a:extLst>
                </a:gridCol>
                <a:gridCol w="441960">
                  <a:extLst>
                    <a:ext uri="{9D8B030D-6E8A-4147-A177-3AD203B41FA5}">
                      <a16:colId xmlns:a16="http://schemas.microsoft.com/office/drawing/2014/main" val="925839578"/>
                    </a:ext>
                  </a:extLst>
                </a:gridCol>
                <a:gridCol w="441960">
                  <a:extLst>
                    <a:ext uri="{9D8B030D-6E8A-4147-A177-3AD203B41FA5}">
                      <a16:colId xmlns:a16="http://schemas.microsoft.com/office/drawing/2014/main" val="2427156223"/>
                    </a:ext>
                  </a:extLst>
                </a:gridCol>
                <a:gridCol w="441960">
                  <a:extLst>
                    <a:ext uri="{9D8B030D-6E8A-4147-A177-3AD203B41FA5}">
                      <a16:colId xmlns:a16="http://schemas.microsoft.com/office/drawing/2014/main" val="591314885"/>
                    </a:ext>
                  </a:extLst>
                </a:gridCol>
                <a:gridCol w="441960">
                  <a:extLst>
                    <a:ext uri="{9D8B030D-6E8A-4147-A177-3AD203B41FA5}">
                      <a16:colId xmlns:a16="http://schemas.microsoft.com/office/drawing/2014/main" val="363535992"/>
                    </a:ext>
                  </a:extLst>
                </a:gridCol>
              </a:tblGrid>
              <a:tr h="35560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5594541"/>
                  </a:ext>
                </a:extLst>
              </a:tr>
              <a:tr h="35560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47564679"/>
                  </a:ext>
                </a:extLst>
              </a:tr>
              <a:tr h="355600">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8736155"/>
                  </a:ext>
                </a:extLst>
              </a:tr>
            </a:tbl>
          </a:graphicData>
        </a:graphic>
      </p:graphicFrame>
      <p:graphicFrame>
        <p:nvGraphicFramePr>
          <p:cNvPr id="20" name="Table 19">
            <a:extLst>
              <a:ext uri="{FF2B5EF4-FFF2-40B4-BE49-F238E27FC236}">
                <a16:creationId xmlns:a16="http://schemas.microsoft.com/office/drawing/2014/main" id="{951DCBD4-75D1-47C1-AE5E-5E620BF92899}"/>
              </a:ext>
            </a:extLst>
          </p:cNvPr>
          <p:cNvGraphicFramePr>
            <a:graphicFrameLocks noGrp="1"/>
          </p:cNvGraphicFramePr>
          <p:nvPr>
            <p:extLst>
              <p:ext uri="{D42A27DB-BD31-4B8C-83A1-F6EECF244321}">
                <p14:modId xmlns:p14="http://schemas.microsoft.com/office/powerpoint/2010/main" val="923202564"/>
              </p:ext>
            </p:extLst>
          </p:nvPr>
        </p:nvGraphicFramePr>
        <p:xfrm>
          <a:off x="152400" y="5410200"/>
          <a:ext cx="4419600" cy="1066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920817332"/>
                    </a:ext>
                  </a:extLst>
                </a:gridCol>
                <a:gridCol w="441960">
                  <a:extLst>
                    <a:ext uri="{9D8B030D-6E8A-4147-A177-3AD203B41FA5}">
                      <a16:colId xmlns:a16="http://schemas.microsoft.com/office/drawing/2014/main" val="1217828053"/>
                    </a:ext>
                  </a:extLst>
                </a:gridCol>
                <a:gridCol w="441960">
                  <a:extLst>
                    <a:ext uri="{9D8B030D-6E8A-4147-A177-3AD203B41FA5}">
                      <a16:colId xmlns:a16="http://schemas.microsoft.com/office/drawing/2014/main" val="1264941691"/>
                    </a:ext>
                  </a:extLst>
                </a:gridCol>
                <a:gridCol w="441960">
                  <a:extLst>
                    <a:ext uri="{9D8B030D-6E8A-4147-A177-3AD203B41FA5}">
                      <a16:colId xmlns:a16="http://schemas.microsoft.com/office/drawing/2014/main" val="3959037523"/>
                    </a:ext>
                  </a:extLst>
                </a:gridCol>
                <a:gridCol w="441960">
                  <a:extLst>
                    <a:ext uri="{9D8B030D-6E8A-4147-A177-3AD203B41FA5}">
                      <a16:colId xmlns:a16="http://schemas.microsoft.com/office/drawing/2014/main" val="801128474"/>
                    </a:ext>
                  </a:extLst>
                </a:gridCol>
                <a:gridCol w="441960">
                  <a:extLst>
                    <a:ext uri="{9D8B030D-6E8A-4147-A177-3AD203B41FA5}">
                      <a16:colId xmlns:a16="http://schemas.microsoft.com/office/drawing/2014/main" val="3441693006"/>
                    </a:ext>
                  </a:extLst>
                </a:gridCol>
                <a:gridCol w="441960">
                  <a:extLst>
                    <a:ext uri="{9D8B030D-6E8A-4147-A177-3AD203B41FA5}">
                      <a16:colId xmlns:a16="http://schemas.microsoft.com/office/drawing/2014/main" val="925839578"/>
                    </a:ext>
                  </a:extLst>
                </a:gridCol>
                <a:gridCol w="441960">
                  <a:extLst>
                    <a:ext uri="{9D8B030D-6E8A-4147-A177-3AD203B41FA5}">
                      <a16:colId xmlns:a16="http://schemas.microsoft.com/office/drawing/2014/main" val="2427156223"/>
                    </a:ext>
                  </a:extLst>
                </a:gridCol>
                <a:gridCol w="441960">
                  <a:extLst>
                    <a:ext uri="{9D8B030D-6E8A-4147-A177-3AD203B41FA5}">
                      <a16:colId xmlns:a16="http://schemas.microsoft.com/office/drawing/2014/main" val="591314885"/>
                    </a:ext>
                  </a:extLst>
                </a:gridCol>
                <a:gridCol w="441960">
                  <a:extLst>
                    <a:ext uri="{9D8B030D-6E8A-4147-A177-3AD203B41FA5}">
                      <a16:colId xmlns:a16="http://schemas.microsoft.com/office/drawing/2014/main" val="363535992"/>
                    </a:ext>
                  </a:extLst>
                </a:gridCol>
              </a:tblGrid>
              <a:tr h="35560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215594541"/>
                  </a:ext>
                </a:extLst>
              </a:tr>
              <a:tr h="35560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47564679"/>
                  </a:ext>
                </a:extLst>
              </a:tr>
              <a:tr h="355600">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8736155"/>
                  </a:ext>
                </a:extLst>
              </a:tr>
            </a:tbl>
          </a:graphicData>
        </a:graphic>
      </p:graphicFrame>
      <p:graphicFrame>
        <p:nvGraphicFramePr>
          <p:cNvPr id="21" name="Table 20">
            <a:extLst>
              <a:ext uri="{FF2B5EF4-FFF2-40B4-BE49-F238E27FC236}">
                <a16:creationId xmlns:a16="http://schemas.microsoft.com/office/drawing/2014/main" id="{F14B37F5-544B-4381-A757-EB2544F21416}"/>
              </a:ext>
            </a:extLst>
          </p:cNvPr>
          <p:cNvGraphicFramePr>
            <a:graphicFrameLocks noGrp="1"/>
          </p:cNvGraphicFramePr>
          <p:nvPr>
            <p:extLst>
              <p:ext uri="{D42A27DB-BD31-4B8C-83A1-F6EECF244321}">
                <p14:modId xmlns:p14="http://schemas.microsoft.com/office/powerpoint/2010/main" val="2928172981"/>
              </p:ext>
            </p:extLst>
          </p:nvPr>
        </p:nvGraphicFramePr>
        <p:xfrm>
          <a:off x="152400" y="5410200"/>
          <a:ext cx="4419600" cy="1066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920817332"/>
                    </a:ext>
                  </a:extLst>
                </a:gridCol>
                <a:gridCol w="441960">
                  <a:extLst>
                    <a:ext uri="{9D8B030D-6E8A-4147-A177-3AD203B41FA5}">
                      <a16:colId xmlns:a16="http://schemas.microsoft.com/office/drawing/2014/main" val="1217828053"/>
                    </a:ext>
                  </a:extLst>
                </a:gridCol>
                <a:gridCol w="441960">
                  <a:extLst>
                    <a:ext uri="{9D8B030D-6E8A-4147-A177-3AD203B41FA5}">
                      <a16:colId xmlns:a16="http://schemas.microsoft.com/office/drawing/2014/main" val="1264941691"/>
                    </a:ext>
                  </a:extLst>
                </a:gridCol>
                <a:gridCol w="441960">
                  <a:extLst>
                    <a:ext uri="{9D8B030D-6E8A-4147-A177-3AD203B41FA5}">
                      <a16:colId xmlns:a16="http://schemas.microsoft.com/office/drawing/2014/main" val="3959037523"/>
                    </a:ext>
                  </a:extLst>
                </a:gridCol>
                <a:gridCol w="441960">
                  <a:extLst>
                    <a:ext uri="{9D8B030D-6E8A-4147-A177-3AD203B41FA5}">
                      <a16:colId xmlns:a16="http://schemas.microsoft.com/office/drawing/2014/main" val="801128474"/>
                    </a:ext>
                  </a:extLst>
                </a:gridCol>
                <a:gridCol w="441960">
                  <a:extLst>
                    <a:ext uri="{9D8B030D-6E8A-4147-A177-3AD203B41FA5}">
                      <a16:colId xmlns:a16="http://schemas.microsoft.com/office/drawing/2014/main" val="3441693006"/>
                    </a:ext>
                  </a:extLst>
                </a:gridCol>
                <a:gridCol w="441960">
                  <a:extLst>
                    <a:ext uri="{9D8B030D-6E8A-4147-A177-3AD203B41FA5}">
                      <a16:colId xmlns:a16="http://schemas.microsoft.com/office/drawing/2014/main" val="925839578"/>
                    </a:ext>
                  </a:extLst>
                </a:gridCol>
                <a:gridCol w="441960">
                  <a:extLst>
                    <a:ext uri="{9D8B030D-6E8A-4147-A177-3AD203B41FA5}">
                      <a16:colId xmlns:a16="http://schemas.microsoft.com/office/drawing/2014/main" val="2427156223"/>
                    </a:ext>
                  </a:extLst>
                </a:gridCol>
                <a:gridCol w="441960">
                  <a:extLst>
                    <a:ext uri="{9D8B030D-6E8A-4147-A177-3AD203B41FA5}">
                      <a16:colId xmlns:a16="http://schemas.microsoft.com/office/drawing/2014/main" val="591314885"/>
                    </a:ext>
                  </a:extLst>
                </a:gridCol>
                <a:gridCol w="441960">
                  <a:extLst>
                    <a:ext uri="{9D8B030D-6E8A-4147-A177-3AD203B41FA5}">
                      <a16:colId xmlns:a16="http://schemas.microsoft.com/office/drawing/2014/main" val="363535992"/>
                    </a:ext>
                  </a:extLst>
                </a:gridCol>
              </a:tblGrid>
              <a:tr h="35560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215594541"/>
                  </a:ext>
                </a:extLst>
              </a:tr>
              <a:tr h="35560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47564679"/>
                  </a:ext>
                </a:extLst>
              </a:tr>
              <a:tr h="355600">
                <a:tc>
                  <a:txBody>
                    <a:bodyPr/>
                    <a:lstStyle/>
                    <a:p>
                      <a:pPr algn="ctr" rtl="0" fontAlgn="ctr"/>
                      <a:r>
                        <a:rPr lang="en-US" sz="1800" b="1" u="none" strike="noStrike" dirty="0">
                          <a:solidFill>
                            <a:schemeClr val="tx1"/>
                          </a:solidFill>
                          <a:effectLst/>
                        </a:rPr>
                        <a:t>61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8736155"/>
                  </a:ext>
                </a:extLst>
              </a:tr>
            </a:tbl>
          </a:graphicData>
        </a:graphic>
      </p:graphicFrame>
    </p:spTree>
    <p:extLst>
      <p:ext uri="{BB962C8B-B14F-4D97-AF65-F5344CB8AC3E}">
        <p14:creationId xmlns:p14="http://schemas.microsoft.com/office/powerpoint/2010/main" val="191291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8E6E6B-44DA-4DEC-B885-1CF44EFC76BB}"/>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39299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129BC36-6A2E-423E-9855-E8204E6DCEC3}"/>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41 capsules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9004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121868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“Lids on the Capsules”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0B8717E-D6D9-44C5-85A1-9D74AB5CD784}"/>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capsules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547ABAB-0318-42D5-B59D-E3CBBE320AE9}"/>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greater than 40 </a:t>
            </a:r>
          </a:p>
          <a:p>
            <a:pPr algn="ctr"/>
            <a:r>
              <a:rPr lang="en-US" b="1" dirty="0">
                <a:solidFill>
                  <a:schemeClr val="tx1"/>
                </a:solidFill>
              </a:rPr>
              <a:t>and less than 71.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Look at the die.</a:t>
            </a:r>
          </a:p>
          <a:p>
            <a:pPr algn="ctr"/>
            <a:r>
              <a:rPr lang="en-US" b="1" dirty="0">
                <a:solidFill>
                  <a:schemeClr val="tx1"/>
                </a:solidFill>
              </a:rPr>
              <a:t>The answer does not include </a:t>
            </a:r>
          </a:p>
          <a:p>
            <a:pPr algn="ctr"/>
            <a:r>
              <a:rPr lang="en-US" b="1" dirty="0">
                <a:solidFill>
                  <a:schemeClr val="tx1"/>
                </a:solidFill>
              </a:rPr>
              <a:t>the digits 2, 3, or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There are 5 colors of lids in the vase.  The answer does not include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Eliminate 4 numbers with this clue.</a:t>
            </a:r>
          </a:p>
          <a:p>
            <a:pPr algn="ctr"/>
            <a:endParaRPr lang="en-US" b="1" dirty="0">
              <a:solidFill>
                <a:schemeClr val="tx1"/>
              </a:solidFill>
            </a:endParaRPr>
          </a:p>
          <a:p>
            <a:pPr algn="ctr"/>
            <a:r>
              <a:rPr lang="en-US" b="1" dirty="0">
                <a:solidFill>
                  <a:schemeClr val="tx1"/>
                </a:solidFill>
              </a:rPr>
              <a:t>____ , 45, 46, ____ , ____ , ____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8E6E6B-44DA-4DEC-B885-1CF44EFC76BB}"/>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129BC36-6A2E-423E-9855-E8204E6DCEC3}"/>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41 capsules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“Lids on the Capsules”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98290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0B8717E-D6D9-44C5-85A1-9D74AB5CD784}"/>
              </a:ext>
            </a:extLst>
          </p:cNvPr>
          <p:cNvPicPr>
            <a:picLocks noChangeAspect="1"/>
          </p:cNvPicPr>
          <p:nvPr/>
        </p:nvPicPr>
        <p:blipFill rotWithShape="1">
          <a:blip r:embed="rId2">
            <a:extLst>
              <a:ext uri="{28A0092B-C50C-407E-A947-70E740481C1C}">
                <a14:useLocalDpi xmlns:a14="http://schemas.microsoft.com/office/drawing/2010/main" val="0"/>
              </a:ext>
            </a:extLst>
          </a:blip>
          <a:srcRect l="2083" t="5555" r="58334" b="11112"/>
          <a:stretch/>
        </p:blipFill>
        <p:spPr>
          <a:xfrm>
            <a:off x="0" y="0"/>
            <a:ext cx="43434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capsules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075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3831</TotalTime>
  <Words>2170</Words>
  <Application>Microsoft Office PowerPoint</Application>
  <PresentationFormat>On-screen Show (4:3)</PresentationFormat>
  <Paragraphs>399</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107</cp:revision>
  <dcterms:created xsi:type="dcterms:W3CDTF">2020-11-09T02:38:45Z</dcterms:created>
  <dcterms:modified xsi:type="dcterms:W3CDTF">2021-11-13T21:14:05Z</dcterms:modified>
</cp:coreProperties>
</file>