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500" r:id="rId8"/>
    <p:sldId id="487" r:id="rId9"/>
    <p:sldId id="488" r:id="rId10"/>
    <p:sldId id="489" r:id="rId11"/>
    <p:sldId id="490" r:id="rId12"/>
    <p:sldId id="491" r:id="rId13"/>
    <p:sldId id="492" r:id="rId14"/>
    <p:sldId id="493" r:id="rId15"/>
    <p:sldId id="494" r:id="rId16"/>
    <p:sldId id="499" r:id="rId17"/>
    <p:sldId id="496" r:id="rId18"/>
    <p:sldId id="497" r:id="rId19"/>
    <p:sldId id="4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936" y="4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87A2762-56CB-428A-A42B-5BC6C11E5893}"/>
              </a:ext>
            </a:extLst>
          </p:cNvPr>
          <p:cNvPicPr>
            <a:picLocks noChangeAspect="1"/>
          </p:cNvPicPr>
          <p:nvPr/>
        </p:nvPicPr>
        <p:blipFill rotWithShape="1">
          <a:blip r:embed="rId2">
            <a:extLst>
              <a:ext uri="{28A0092B-C50C-407E-A947-70E740481C1C}">
                <a14:useLocalDpi xmlns:a14="http://schemas.microsoft.com/office/drawing/2010/main" val="0"/>
              </a:ext>
            </a:extLst>
          </a:blip>
          <a:srcRect t="13852" r="58333" b="6143"/>
          <a:stretch/>
        </p:blipFill>
        <p:spPr>
          <a:xfrm>
            <a:off x="457200" y="-1"/>
            <a:ext cx="3975100" cy="5724525"/>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There are 2 different colors of ducks.  Count by 2’s from 2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2.</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more than 20. </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16, 18, 20,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98E44FFE-5701-4D5F-9683-A6C28E1B9AD3}"/>
              </a:ext>
            </a:extLst>
          </p:cNvPr>
          <p:cNvGraphicFramePr>
            <a:graphicFrameLocks noGrp="1"/>
          </p:cNvGraphicFramePr>
          <p:nvPr>
            <p:extLst>
              <p:ext uri="{D42A27DB-BD31-4B8C-83A1-F6EECF244321}">
                <p14:modId xmlns:p14="http://schemas.microsoft.com/office/powerpoint/2010/main" val="2106781893"/>
              </p:ext>
            </p:extLst>
          </p:nvPr>
        </p:nvGraphicFramePr>
        <p:xfrm>
          <a:off x="142266"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752611"/>
                  </a:ext>
                </a:extLst>
              </a:tr>
            </a:tbl>
          </a:graphicData>
        </a:graphic>
      </p:graphicFrame>
    </p:spTree>
    <p:extLst>
      <p:ext uri="{BB962C8B-B14F-4D97-AF65-F5344CB8AC3E}">
        <p14:creationId xmlns:p14="http://schemas.microsoft.com/office/powerpoint/2010/main" val="241815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D6481B-205A-4A2F-A3F8-BE29427975DB}"/>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1143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28 Ducks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D3665069-6E73-4C08-B8B1-18BEB3BA5AC5}"/>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47580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289851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“Duck Duo”</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0080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B2BDC5-5712-4769-B175-F0283D04BDE3}"/>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ducks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5961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87A2762-56CB-428A-A42B-5BC6C11E5893}"/>
              </a:ext>
            </a:extLst>
          </p:cNvPr>
          <p:cNvPicPr>
            <a:picLocks noChangeAspect="1"/>
          </p:cNvPicPr>
          <p:nvPr/>
        </p:nvPicPr>
        <p:blipFill rotWithShape="1">
          <a:blip r:embed="rId2">
            <a:extLst>
              <a:ext uri="{28A0092B-C50C-407E-A947-70E740481C1C}">
                <a14:useLocalDpi xmlns:a14="http://schemas.microsoft.com/office/drawing/2010/main" val="0"/>
              </a:ext>
            </a:extLst>
          </a:blip>
          <a:srcRect t="13852" r="58333" b="6143"/>
          <a:stretch/>
        </p:blipFill>
        <p:spPr>
          <a:xfrm>
            <a:off x="457200" y="-1"/>
            <a:ext cx="3975100" cy="5724525"/>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There are 2 different colors of ducks.  Count by 2’s from 2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2.</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more than 20. </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16, 18, 20,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98E44FFE-5701-4D5F-9683-A6C28E1B9AD3}"/>
              </a:ext>
            </a:extLst>
          </p:cNvPr>
          <p:cNvGraphicFramePr>
            <a:graphicFrameLocks noGrp="1"/>
          </p:cNvGraphicFramePr>
          <p:nvPr>
            <p:extLst>
              <p:ext uri="{D42A27DB-BD31-4B8C-83A1-F6EECF244321}">
                <p14:modId xmlns:p14="http://schemas.microsoft.com/office/powerpoint/2010/main" val="3217651714"/>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752611"/>
                  </a:ext>
                </a:extLst>
              </a:tr>
            </a:tbl>
          </a:graphicData>
        </a:graphic>
      </p:graphicFrame>
      <p:graphicFrame>
        <p:nvGraphicFramePr>
          <p:cNvPr id="18" name="Table 17">
            <a:extLst>
              <a:ext uri="{FF2B5EF4-FFF2-40B4-BE49-F238E27FC236}">
                <a16:creationId xmlns:a16="http://schemas.microsoft.com/office/drawing/2014/main" id="{178A1248-AEA1-48FD-BD62-A703F4A83193}"/>
              </a:ext>
            </a:extLst>
          </p:cNvPr>
          <p:cNvGraphicFramePr>
            <a:graphicFrameLocks noGrp="1"/>
          </p:cNvGraphicFramePr>
          <p:nvPr>
            <p:extLst>
              <p:ext uri="{D42A27DB-BD31-4B8C-83A1-F6EECF244321}">
                <p14:modId xmlns:p14="http://schemas.microsoft.com/office/powerpoint/2010/main" val="1041614861"/>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752611"/>
                  </a:ext>
                </a:extLst>
              </a:tr>
            </a:tbl>
          </a:graphicData>
        </a:graphic>
      </p:graphicFrame>
      <p:graphicFrame>
        <p:nvGraphicFramePr>
          <p:cNvPr id="20" name="Table 19">
            <a:extLst>
              <a:ext uri="{FF2B5EF4-FFF2-40B4-BE49-F238E27FC236}">
                <a16:creationId xmlns:a16="http://schemas.microsoft.com/office/drawing/2014/main" id="{53CCE6CB-F9BC-4ACA-AC3C-E2EF667F02AB}"/>
              </a:ext>
            </a:extLst>
          </p:cNvPr>
          <p:cNvGraphicFramePr>
            <a:graphicFrameLocks noGrp="1"/>
          </p:cNvGraphicFramePr>
          <p:nvPr>
            <p:extLst>
              <p:ext uri="{D42A27DB-BD31-4B8C-83A1-F6EECF244321}">
                <p14:modId xmlns:p14="http://schemas.microsoft.com/office/powerpoint/2010/main" val="3071277075"/>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38752611"/>
                  </a:ext>
                </a:extLst>
              </a:tr>
            </a:tbl>
          </a:graphicData>
        </a:graphic>
      </p:graphicFrame>
      <p:graphicFrame>
        <p:nvGraphicFramePr>
          <p:cNvPr id="21" name="Table 20">
            <a:extLst>
              <a:ext uri="{FF2B5EF4-FFF2-40B4-BE49-F238E27FC236}">
                <a16:creationId xmlns:a16="http://schemas.microsoft.com/office/drawing/2014/main" id="{4D12B414-C738-4C6C-85FC-2698DE1372F0}"/>
              </a:ext>
            </a:extLst>
          </p:cNvPr>
          <p:cNvGraphicFramePr>
            <a:graphicFrameLocks noGrp="1"/>
          </p:cNvGraphicFramePr>
          <p:nvPr>
            <p:extLst>
              <p:ext uri="{D42A27DB-BD31-4B8C-83A1-F6EECF244321}">
                <p14:modId xmlns:p14="http://schemas.microsoft.com/office/powerpoint/2010/main" val="1441007016"/>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38752611"/>
                  </a:ext>
                </a:extLst>
              </a:tr>
            </a:tbl>
          </a:graphicData>
        </a:graphic>
      </p:graphicFrame>
      <p:graphicFrame>
        <p:nvGraphicFramePr>
          <p:cNvPr id="22" name="Table 21">
            <a:extLst>
              <a:ext uri="{FF2B5EF4-FFF2-40B4-BE49-F238E27FC236}">
                <a16:creationId xmlns:a16="http://schemas.microsoft.com/office/drawing/2014/main" id="{68E1DEAD-1D71-4B16-95BD-CC7C755B3849}"/>
              </a:ext>
            </a:extLst>
          </p:cNvPr>
          <p:cNvGraphicFramePr>
            <a:graphicFrameLocks noGrp="1"/>
          </p:cNvGraphicFramePr>
          <p:nvPr>
            <p:extLst>
              <p:ext uri="{D42A27DB-BD31-4B8C-83A1-F6EECF244321}">
                <p14:modId xmlns:p14="http://schemas.microsoft.com/office/powerpoint/2010/main" val="3638745701"/>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38752611"/>
                  </a:ext>
                </a:extLst>
              </a:tr>
            </a:tbl>
          </a:graphicData>
        </a:graphic>
      </p:graphicFrame>
      <p:graphicFrame>
        <p:nvGraphicFramePr>
          <p:cNvPr id="23" name="Table 22">
            <a:extLst>
              <a:ext uri="{FF2B5EF4-FFF2-40B4-BE49-F238E27FC236}">
                <a16:creationId xmlns:a16="http://schemas.microsoft.com/office/drawing/2014/main" id="{02C8C894-1704-4FF5-8657-58012231AB6C}"/>
              </a:ext>
            </a:extLst>
          </p:cNvPr>
          <p:cNvGraphicFramePr>
            <a:graphicFrameLocks noGrp="1"/>
          </p:cNvGraphicFramePr>
          <p:nvPr>
            <p:extLst>
              <p:ext uri="{D42A27DB-BD31-4B8C-83A1-F6EECF244321}">
                <p14:modId xmlns:p14="http://schemas.microsoft.com/office/powerpoint/2010/main" val="3398334129"/>
              </p:ext>
            </p:extLst>
          </p:nvPr>
        </p:nvGraphicFramePr>
        <p:xfrm>
          <a:off x="152400" y="5029200"/>
          <a:ext cx="4419600" cy="14478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178662406"/>
                    </a:ext>
                  </a:extLst>
                </a:gridCol>
                <a:gridCol w="396240">
                  <a:extLst>
                    <a:ext uri="{9D8B030D-6E8A-4147-A177-3AD203B41FA5}">
                      <a16:colId xmlns:a16="http://schemas.microsoft.com/office/drawing/2014/main" val="1424170052"/>
                    </a:ext>
                  </a:extLst>
                </a:gridCol>
                <a:gridCol w="487680">
                  <a:extLst>
                    <a:ext uri="{9D8B030D-6E8A-4147-A177-3AD203B41FA5}">
                      <a16:colId xmlns:a16="http://schemas.microsoft.com/office/drawing/2014/main" val="4001484872"/>
                    </a:ext>
                  </a:extLst>
                </a:gridCol>
                <a:gridCol w="426720">
                  <a:extLst>
                    <a:ext uri="{9D8B030D-6E8A-4147-A177-3AD203B41FA5}">
                      <a16:colId xmlns:a16="http://schemas.microsoft.com/office/drawing/2014/main" val="3794600059"/>
                    </a:ext>
                  </a:extLst>
                </a:gridCol>
                <a:gridCol w="457200">
                  <a:extLst>
                    <a:ext uri="{9D8B030D-6E8A-4147-A177-3AD203B41FA5}">
                      <a16:colId xmlns:a16="http://schemas.microsoft.com/office/drawing/2014/main" val="3392102050"/>
                    </a:ext>
                  </a:extLst>
                </a:gridCol>
                <a:gridCol w="441960">
                  <a:extLst>
                    <a:ext uri="{9D8B030D-6E8A-4147-A177-3AD203B41FA5}">
                      <a16:colId xmlns:a16="http://schemas.microsoft.com/office/drawing/2014/main" val="671240946"/>
                    </a:ext>
                  </a:extLst>
                </a:gridCol>
                <a:gridCol w="441960">
                  <a:extLst>
                    <a:ext uri="{9D8B030D-6E8A-4147-A177-3AD203B41FA5}">
                      <a16:colId xmlns:a16="http://schemas.microsoft.com/office/drawing/2014/main" val="520543182"/>
                    </a:ext>
                  </a:extLst>
                </a:gridCol>
                <a:gridCol w="441960">
                  <a:extLst>
                    <a:ext uri="{9D8B030D-6E8A-4147-A177-3AD203B41FA5}">
                      <a16:colId xmlns:a16="http://schemas.microsoft.com/office/drawing/2014/main" val="1702362501"/>
                    </a:ext>
                  </a:extLst>
                </a:gridCol>
                <a:gridCol w="441960">
                  <a:extLst>
                    <a:ext uri="{9D8B030D-6E8A-4147-A177-3AD203B41FA5}">
                      <a16:colId xmlns:a16="http://schemas.microsoft.com/office/drawing/2014/main" val="3607673363"/>
                    </a:ext>
                  </a:extLst>
                </a:gridCol>
                <a:gridCol w="441960">
                  <a:extLst>
                    <a:ext uri="{9D8B030D-6E8A-4147-A177-3AD203B41FA5}">
                      <a16:colId xmlns:a16="http://schemas.microsoft.com/office/drawing/2014/main" val="802342134"/>
                    </a:ext>
                  </a:extLst>
                </a:gridCol>
              </a:tblGrid>
              <a:tr h="28956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3876751"/>
                  </a:ext>
                </a:extLst>
              </a:tr>
              <a:tr h="28956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41403738"/>
                  </a:ext>
                </a:extLst>
              </a:tr>
              <a:tr h="28956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2414163"/>
                  </a:ext>
                </a:extLst>
              </a:tr>
              <a:tr h="28956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02212938"/>
                  </a:ext>
                </a:extLst>
              </a:tr>
              <a:tr h="28956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38752611"/>
                  </a:ext>
                </a:extLst>
              </a:tr>
            </a:tbl>
          </a:graphicData>
        </a:graphic>
      </p:graphicFrame>
    </p:spTree>
    <p:extLst>
      <p:ext uri="{BB962C8B-B14F-4D97-AF65-F5344CB8AC3E}">
        <p14:creationId xmlns:p14="http://schemas.microsoft.com/office/powerpoint/2010/main" val="377071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D6481B-205A-4A2F-A3F8-BE29427975DB}"/>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6162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28 Ducks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D3665069-6E73-4C08-B8B1-18BEB3BA5AC5}"/>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0979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59759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“Duck Duo”</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B2BDC5-5712-4769-B175-F0283D04BDE3}"/>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ducks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487A2762-56CB-428A-A42B-5BC6C11E5893}"/>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There are 2 different colors of ducks.  Count by 2’s from 2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2.</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more than 20. </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16, 18, 20, ____ , ____ , ____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D6481B-205A-4A2F-A3F8-BE29427975DB}"/>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28 Ducks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D3665069-6E73-4C08-B8B1-18BEB3BA5AC5}"/>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377569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“Duck Duo”</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181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7B2BDC5-5712-4769-B175-F0283D04BDE3}"/>
              </a:ext>
            </a:extLst>
          </p:cNvPr>
          <p:cNvPicPr>
            <a:picLocks noChangeAspect="1"/>
          </p:cNvPicPr>
          <p:nvPr/>
        </p:nvPicPr>
        <p:blipFill rotWithShape="1">
          <a:blip r:embed="rId2">
            <a:extLst>
              <a:ext uri="{28A0092B-C50C-407E-A947-70E740481C1C}">
                <a14:useLocalDpi xmlns:a14="http://schemas.microsoft.com/office/drawing/2010/main" val="0"/>
              </a:ext>
            </a:extLst>
          </a:blip>
          <a:srcRect t="10524" r="58333" b="614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ducks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65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3824</TotalTime>
  <Words>2376</Words>
  <Application>Microsoft Office PowerPoint</Application>
  <PresentationFormat>On-screen Show (4:3)</PresentationFormat>
  <Paragraphs>602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105</cp:revision>
  <dcterms:created xsi:type="dcterms:W3CDTF">2020-11-09T02:38:45Z</dcterms:created>
  <dcterms:modified xsi:type="dcterms:W3CDTF">2021-11-12T15:33:00Z</dcterms:modified>
</cp:coreProperties>
</file>