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0" r:id="rId8"/>
    <p:sldId id="482" r:id="rId9"/>
    <p:sldId id="483" r:id="rId10"/>
    <p:sldId id="484" r:id="rId11"/>
    <p:sldId id="485" r:id="rId12"/>
    <p:sldId id="486" r:id="rId13"/>
    <p:sldId id="487" r:id="rId14"/>
    <p:sldId id="488" r:id="rId15"/>
    <p:sldId id="489" r:id="rId16"/>
    <p:sldId id="494" r:id="rId17"/>
    <p:sldId id="491" r:id="rId18"/>
    <p:sldId id="492" r:id="rId19"/>
    <p:sldId id="49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0D0D0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10" d="100"/>
          <a:sy n="110" d="100"/>
        </p:scale>
        <p:origin x="1086"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20F42A7-3621-47E2-B060-963054B3340F}"/>
              </a:ext>
            </a:extLst>
          </p:cNvPr>
          <p:cNvPicPr>
            <a:picLocks noChangeAspect="1"/>
          </p:cNvPicPr>
          <p:nvPr/>
        </p:nvPicPr>
        <p:blipFill rotWithShape="1">
          <a:blip r:embed="rId2">
            <a:extLst>
              <a:ext uri="{28A0092B-C50C-407E-A947-70E740481C1C}">
                <a14:useLocalDpi xmlns:a14="http://schemas.microsoft.com/office/drawing/2010/main" val="0"/>
              </a:ext>
            </a:extLst>
          </a:blip>
          <a:srcRect t="20949" r="58333" b="7638"/>
          <a:stretch/>
        </p:blipFill>
        <p:spPr>
          <a:xfrm>
            <a:off x="0" y="0"/>
            <a:ext cx="4572000" cy="5876924"/>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more than 30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If you look very carefully, you’ll see part of 3 red balls above the rim.  The answer includes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4.</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Cross off all the numbers in this pattern:   26, 28, 30 …</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between </a:t>
            </a:r>
          </a:p>
          <a:p>
            <a:pPr algn="ctr"/>
            <a:r>
              <a:rPr lang="en-US" sz="2000" b="1" dirty="0">
                <a:solidFill>
                  <a:schemeClr val="tx1"/>
                </a:solidFill>
              </a:rPr>
              <a:t>32 and 40.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2766C04C-7609-4AD8-8014-33EEB2551BDD}"/>
              </a:ext>
            </a:extLst>
          </p:cNvPr>
          <p:cNvGraphicFramePr>
            <a:graphicFrameLocks noGrp="1"/>
          </p:cNvGraphicFramePr>
          <p:nvPr>
            <p:extLst>
              <p:ext uri="{D42A27DB-BD31-4B8C-83A1-F6EECF244321}">
                <p14:modId xmlns:p14="http://schemas.microsoft.com/office/powerpoint/2010/main" val="1302918229"/>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5591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F7887B-CCF0-4F5A-A2BD-2A7976726AD5}"/>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66497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53 balls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8D6C4685-3956-477A-B2D8-4DD65CB5ED2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89476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3287113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“Above the Rim”</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39189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9BDA230-162E-4CC0-A428-292A0D1F76E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bouncy balls </a:t>
            </a:r>
          </a:p>
          <a:p>
            <a:pPr algn="ctr"/>
            <a:r>
              <a:rPr lang="en-US" sz="2000" b="1" dirty="0">
                <a:solidFill>
                  <a:schemeClr val="tx1"/>
                </a:solidFill>
              </a:rPr>
              <a:t>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8610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20F42A7-3621-47E2-B060-963054B3340F}"/>
              </a:ext>
            </a:extLst>
          </p:cNvPr>
          <p:cNvPicPr>
            <a:picLocks noChangeAspect="1"/>
          </p:cNvPicPr>
          <p:nvPr/>
        </p:nvPicPr>
        <p:blipFill rotWithShape="1">
          <a:blip r:embed="rId2">
            <a:extLst>
              <a:ext uri="{28A0092B-C50C-407E-A947-70E740481C1C}">
                <a14:useLocalDpi xmlns:a14="http://schemas.microsoft.com/office/drawing/2010/main" val="0"/>
              </a:ext>
            </a:extLst>
          </a:blip>
          <a:srcRect t="20949" r="58333" b="7638"/>
          <a:stretch/>
        </p:blipFill>
        <p:spPr>
          <a:xfrm>
            <a:off x="0" y="0"/>
            <a:ext cx="4572000" cy="5876924"/>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more than 30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If you look very carefully, you’ll see part of 3 red balls above the rim.  The answer includes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4.</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Cross off all the numbers in this pattern:   26, 28, 30 …</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between </a:t>
            </a:r>
          </a:p>
          <a:p>
            <a:pPr algn="ctr"/>
            <a:r>
              <a:rPr lang="en-US" sz="2000" b="1" dirty="0">
                <a:solidFill>
                  <a:schemeClr val="tx1"/>
                </a:solidFill>
              </a:rPr>
              <a:t>32 and 40.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2766C04C-7609-4AD8-8014-33EEB2551BDD}"/>
              </a:ext>
            </a:extLst>
          </p:cNvPr>
          <p:cNvGraphicFramePr>
            <a:graphicFrameLocks noGrp="1"/>
          </p:cNvGraphicFramePr>
          <p:nvPr>
            <p:extLst>
              <p:ext uri="{D42A27DB-BD31-4B8C-83A1-F6EECF244321}">
                <p14:modId xmlns:p14="http://schemas.microsoft.com/office/powerpoint/2010/main" val="3436527626"/>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20" name="Table 19">
            <a:extLst>
              <a:ext uri="{FF2B5EF4-FFF2-40B4-BE49-F238E27FC236}">
                <a16:creationId xmlns:a16="http://schemas.microsoft.com/office/drawing/2014/main" id="{ED9CC7EE-6327-4E5F-AE22-6E7ECBA49138}"/>
              </a:ext>
            </a:extLst>
          </p:cNvPr>
          <p:cNvGraphicFramePr>
            <a:graphicFrameLocks noGrp="1"/>
          </p:cNvGraphicFramePr>
          <p:nvPr>
            <p:extLst>
              <p:ext uri="{D42A27DB-BD31-4B8C-83A1-F6EECF244321}">
                <p14:modId xmlns:p14="http://schemas.microsoft.com/office/powerpoint/2010/main" val="1597411622"/>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1" name="Table 20">
            <a:extLst>
              <a:ext uri="{FF2B5EF4-FFF2-40B4-BE49-F238E27FC236}">
                <a16:creationId xmlns:a16="http://schemas.microsoft.com/office/drawing/2014/main" id="{224FDCAF-07CF-49BD-A2D8-37E66F75FA1F}"/>
              </a:ext>
            </a:extLst>
          </p:cNvPr>
          <p:cNvGraphicFramePr>
            <a:graphicFrameLocks noGrp="1"/>
          </p:cNvGraphicFramePr>
          <p:nvPr>
            <p:extLst>
              <p:ext uri="{D42A27DB-BD31-4B8C-83A1-F6EECF244321}">
                <p14:modId xmlns:p14="http://schemas.microsoft.com/office/powerpoint/2010/main" val="3037683866"/>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2" name="Table 21">
            <a:extLst>
              <a:ext uri="{FF2B5EF4-FFF2-40B4-BE49-F238E27FC236}">
                <a16:creationId xmlns:a16="http://schemas.microsoft.com/office/drawing/2014/main" id="{FA394F7D-B405-4E23-8CCA-ECD77E0B6E25}"/>
              </a:ext>
            </a:extLst>
          </p:cNvPr>
          <p:cNvGraphicFramePr>
            <a:graphicFrameLocks noGrp="1"/>
          </p:cNvGraphicFramePr>
          <p:nvPr>
            <p:extLst>
              <p:ext uri="{D42A27DB-BD31-4B8C-83A1-F6EECF244321}">
                <p14:modId xmlns:p14="http://schemas.microsoft.com/office/powerpoint/2010/main" val="3532466664"/>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3" name="Table 22">
            <a:extLst>
              <a:ext uri="{FF2B5EF4-FFF2-40B4-BE49-F238E27FC236}">
                <a16:creationId xmlns:a16="http://schemas.microsoft.com/office/drawing/2014/main" id="{67E1F262-1ED1-4B9D-86BA-BD3F9182B99D}"/>
              </a:ext>
            </a:extLst>
          </p:cNvPr>
          <p:cNvGraphicFramePr>
            <a:graphicFrameLocks noGrp="1"/>
          </p:cNvGraphicFramePr>
          <p:nvPr>
            <p:extLst>
              <p:ext uri="{D42A27DB-BD31-4B8C-83A1-F6EECF244321}">
                <p14:modId xmlns:p14="http://schemas.microsoft.com/office/powerpoint/2010/main" val="3995034993"/>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4" name="Table 23">
            <a:extLst>
              <a:ext uri="{FF2B5EF4-FFF2-40B4-BE49-F238E27FC236}">
                <a16:creationId xmlns:a16="http://schemas.microsoft.com/office/drawing/2014/main" id="{8E9D5648-1D5A-42F8-A19C-A1E9498CB5F0}"/>
              </a:ext>
            </a:extLst>
          </p:cNvPr>
          <p:cNvGraphicFramePr>
            <a:graphicFrameLocks noGrp="1"/>
          </p:cNvGraphicFramePr>
          <p:nvPr>
            <p:extLst>
              <p:ext uri="{D42A27DB-BD31-4B8C-83A1-F6EECF244321}">
                <p14:modId xmlns:p14="http://schemas.microsoft.com/office/powerpoint/2010/main" val="3139481160"/>
              </p:ext>
            </p:extLst>
          </p:nvPr>
        </p:nvGraphicFramePr>
        <p:xfrm>
          <a:off x="152400" y="4724400"/>
          <a:ext cx="4419600" cy="17526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921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921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921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921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921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921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098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F7887B-CCF0-4F5A-A2BD-2A7976726AD5}"/>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9914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53 balls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8D6C4685-3956-477A-B2D8-4DD65CB5ED2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34063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60533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“Above the Rim”</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9BDA230-162E-4CC0-A428-292A0D1F76E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bouncy balls </a:t>
            </a:r>
          </a:p>
          <a:p>
            <a:pPr algn="ctr"/>
            <a:r>
              <a:rPr lang="en-US" sz="2000" b="1" dirty="0">
                <a:solidFill>
                  <a:schemeClr val="tx1"/>
                </a:solidFill>
              </a:rPr>
              <a:t>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20F42A7-3621-47E2-B060-963054B3340F}"/>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more than 30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If you look very carefully, you’ll see part of 3 red balls above the rim.  The answer includes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4.</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Cross off all the numbers in this pattern:   26, 28, 30 …</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between </a:t>
            </a:r>
          </a:p>
          <a:p>
            <a:pPr algn="ctr"/>
            <a:r>
              <a:rPr lang="en-US" sz="2000" b="1" dirty="0">
                <a:solidFill>
                  <a:schemeClr val="tx1"/>
                </a:solidFill>
              </a:rPr>
              <a:t>32 and 40.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F7887B-CCF0-4F5A-A2BD-2A7976726AD5}"/>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53 balls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8D6C4685-3956-477A-B2D8-4DD65CB5ED2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4812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“Above the Rim”</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93501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9BDA230-162E-4CC0-A428-292A0D1F76EC}"/>
              </a:ext>
            </a:extLst>
          </p:cNvPr>
          <p:cNvPicPr>
            <a:picLocks noChangeAspect="1"/>
          </p:cNvPicPr>
          <p:nvPr/>
        </p:nvPicPr>
        <p:blipFill rotWithShape="1">
          <a:blip r:embed="rId2">
            <a:extLst>
              <a:ext uri="{28A0092B-C50C-407E-A947-70E740481C1C}">
                <a14:useLocalDpi xmlns:a14="http://schemas.microsoft.com/office/drawing/2010/main" val="0"/>
              </a:ext>
            </a:extLst>
          </a:blip>
          <a:srcRect t="9028" r="58333" b="7638"/>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bouncy balls </a:t>
            </a:r>
          </a:p>
          <a:p>
            <a:pPr algn="ctr"/>
            <a:r>
              <a:rPr lang="en-US" sz="2000" b="1" dirty="0">
                <a:solidFill>
                  <a:schemeClr val="tx1"/>
                </a:solidFill>
              </a:rPr>
              <a:t>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5321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3651</TotalTime>
  <Words>2461</Words>
  <Application>Microsoft Office PowerPoint</Application>
  <PresentationFormat>On-screen Show (4:3)</PresentationFormat>
  <Paragraphs>675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103</cp:revision>
  <dcterms:created xsi:type="dcterms:W3CDTF">2020-11-09T02:38:45Z</dcterms:created>
  <dcterms:modified xsi:type="dcterms:W3CDTF">2021-11-12T03:02:49Z</dcterms:modified>
</cp:coreProperties>
</file>