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81" r:id="rId9"/>
    <p:sldId id="482" r:id="rId10"/>
    <p:sldId id="483" r:id="rId11"/>
    <p:sldId id="484" r:id="rId12"/>
    <p:sldId id="485" r:id="rId13"/>
    <p:sldId id="486" r:id="rId14"/>
    <p:sldId id="487" r:id="rId15"/>
    <p:sldId id="488" r:id="rId16"/>
    <p:sldId id="493" r:id="rId17"/>
    <p:sldId id="490" r:id="rId18"/>
    <p:sldId id="491" r:id="rId19"/>
    <p:sldId id="49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00" d="100"/>
          <a:sy n="100" d="100"/>
        </p:scale>
        <p:origin x="1356" y="27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B560956-F3E5-4CF3-BA68-B30135E02F9C}"/>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15 </a:t>
            </a:r>
          </a:p>
          <a:p>
            <a:pPr algn="ctr"/>
            <a:r>
              <a:rPr lang="en-US" sz="2000" b="1" dirty="0">
                <a:solidFill>
                  <a:schemeClr val="tx1"/>
                </a:solidFill>
              </a:rPr>
              <a:t>and less than 50.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Eliminate all the numbers in this pattern:  16, 18, 20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Eliminate these numbers:</a:t>
            </a:r>
          </a:p>
          <a:p>
            <a:pPr algn="ctr"/>
            <a:r>
              <a:rPr lang="en-US" sz="2000" b="1" dirty="0">
                <a:solidFill>
                  <a:schemeClr val="tx1"/>
                </a:solidFill>
              </a:rPr>
              <a:t>33, 39, 41, and 43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does not include </a:t>
            </a:r>
          </a:p>
          <a:p>
            <a:pPr algn="ctr"/>
            <a:r>
              <a:rPr lang="en-US" sz="2000" b="1" dirty="0">
                <a:solidFill>
                  <a:schemeClr val="tx1"/>
                </a:solidFill>
              </a:rPr>
              <a:t>the digit 5 or the digit 7.</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8B5E7E8A-5B77-4E42-A1A7-21BF98C2B838}"/>
              </a:ext>
            </a:extLst>
          </p:cNvPr>
          <p:cNvGraphicFramePr>
            <a:graphicFrameLocks noGrp="1"/>
          </p:cNvGraphicFramePr>
          <p:nvPr>
            <p:extLst>
              <p:ext uri="{D42A27DB-BD31-4B8C-83A1-F6EECF244321}">
                <p14:modId xmlns:p14="http://schemas.microsoft.com/office/powerpoint/2010/main" val="3302097128"/>
              </p:ext>
            </p:extLst>
          </p:nvPr>
        </p:nvGraphicFramePr>
        <p:xfrm>
          <a:off x="76200" y="516255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463844617"/>
                    </a:ext>
                  </a:extLst>
                </a:gridCol>
                <a:gridCol w="441960">
                  <a:extLst>
                    <a:ext uri="{9D8B030D-6E8A-4147-A177-3AD203B41FA5}">
                      <a16:colId xmlns:a16="http://schemas.microsoft.com/office/drawing/2014/main" val="3580355342"/>
                    </a:ext>
                  </a:extLst>
                </a:gridCol>
                <a:gridCol w="441960">
                  <a:extLst>
                    <a:ext uri="{9D8B030D-6E8A-4147-A177-3AD203B41FA5}">
                      <a16:colId xmlns:a16="http://schemas.microsoft.com/office/drawing/2014/main" val="2976668945"/>
                    </a:ext>
                  </a:extLst>
                </a:gridCol>
                <a:gridCol w="441960">
                  <a:extLst>
                    <a:ext uri="{9D8B030D-6E8A-4147-A177-3AD203B41FA5}">
                      <a16:colId xmlns:a16="http://schemas.microsoft.com/office/drawing/2014/main" val="3831315587"/>
                    </a:ext>
                  </a:extLst>
                </a:gridCol>
                <a:gridCol w="441960">
                  <a:extLst>
                    <a:ext uri="{9D8B030D-6E8A-4147-A177-3AD203B41FA5}">
                      <a16:colId xmlns:a16="http://schemas.microsoft.com/office/drawing/2014/main" val="3960276251"/>
                    </a:ext>
                  </a:extLst>
                </a:gridCol>
                <a:gridCol w="441960">
                  <a:extLst>
                    <a:ext uri="{9D8B030D-6E8A-4147-A177-3AD203B41FA5}">
                      <a16:colId xmlns:a16="http://schemas.microsoft.com/office/drawing/2014/main" val="3264596464"/>
                    </a:ext>
                  </a:extLst>
                </a:gridCol>
                <a:gridCol w="441960">
                  <a:extLst>
                    <a:ext uri="{9D8B030D-6E8A-4147-A177-3AD203B41FA5}">
                      <a16:colId xmlns:a16="http://schemas.microsoft.com/office/drawing/2014/main" val="3199445319"/>
                    </a:ext>
                  </a:extLst>
                </a:gridCol>
                <a:gridCol w="441960">
                  <a:extLst>
                    <a:ext uri="{9D8B030D-6E8A-4147-A177-3AD203B41FA5}">
                      <a16:colId xmlns:a16="http://schemas.microsoft.com/office/drawing/2014/main" val="2994147192"/>
                    </a:ext>
                  </a:extLst>
                </a:gridCol>
                <a:gridCol w="441960">
                  <a:extLst>
                    <a:ext uri="{9D8B030D-6E8A-4147-A177-3AD203B41FA5}">
                      <a16:colId xmlns:a16="http://schemas.microsoft.com/office/drawing/2014/main" val="494918817"/>
                    </a:ext>
                  </a:extLst>
                </a:gridCol>
                <a:gridCol w="441960">
                  <a:extLst>
                    <a:ext uri="{9D8B030D-6E8A-4147-A177-3AD203B41FA5}">
                      <a16:colId xmlns:a16="http://schemas.microsoft.com/office/drawing/2014/main" val="2493731324"/>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4455542"/>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1575164"/>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970707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6085068"/>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729714"/>
                  </a:ext>
                </a:extLst>
              </a:tr>
            </a:tbl>
          </a:graphicData>
        </a:graphic>
      </p:graphicFrame>
    </p:spTree>
    <p:extLst>
      <p:ext uri="{BB962C8B-B14F-4D97-AF65-F5344CB8AC3E}">
        <p14:creationId xmlns:p14="http://schemas.microsoft.com/office/powerpoint/2010/main" val="230244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26C8D7-4530-4913-A897-70FFA4C779AF}"/>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7941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31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A2E3FB68-620F-4DAF-8A1E-B6E84C1032DA}"/>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9169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4211766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Bead Discussion”</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8783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C944A9F-33C7-44A2-AB29-A95EE05CA1A1}"/>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a:t>
            </a:r>
          </a:p>
          <a:p>
            <a:pPr algn="ctr"/>
            <a:r>
              <a:rPr lang="en-US" sz="2000" b="1" dirty="0">
                <a:solidFill>
                  <a:schemeClr val="tx1"/>
                </a:solidFill>
              </a:rPr>
              <a:t>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4667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B560956-F3E5-4CF3-BA68-B30135E02F9C}"/>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15 </a:t>
            </a:r>
          </a:p>
          <a:p>
            <a:pPr algn="ctr"/>
            <a:r>
              <a:rPr lang="en-US" sz="2000" b="1" dirty="0">
                <a:solidFill>
                  <a:schemeClr val="tx1"/>
                </a:solidFill>
              </a:rPr>
              <a:t>and less than 50.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Eliminate all the numbers in this pattern:  16, 18, 20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Eliminate these numbers:</a:t>
            </a:r>
          </a:p>
          <a:p>
            <a:pPr algn="ctr"/>
            <a:r>
              <a:rPr lang="en-US" sz="2000" b="1" dirty="0">
                <a:solidFill>
                  <a:schemeClr val="tx1"/>
                </a:solidFill>
              </a:rPr>
              <a:t>33, 39, 41, and 43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does not include </a:t>
            </a:r>
          </a:p>
          <a:p>
            <a:pPr algn="ctr"/>
            <a:r>
              <a:rPr lang="en-US" sz="2000" b="1" dirty="0">
                <a:solidFill>
                  <a:schemeClr val="tx1"/>
                </a:solidFill>
              </a:rPr>
              <a:t>the digit 5 or the digit 7.</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8B5E7E8A-5B77-4E42-A1A7-21BF98C2B838}"/>
              </a:ext>
            </a:extLst>
          </p:cNvPr>
          <p:cNvGraphicFramePr>
            <a:graphicFrameLocks noGrp="1"/>
          </p:cNvGraphicFramePr>
          <p:nvPr>
            <p:extLst>
              <p:ext uri="{D42A27DB-BD31-4B8C-83A1-F6EECF244321}">
                <p14:modId xmlns:p14="http://schemas.microsoft.com/office/powerpoint/2010/main" val="702330079"/>
              </p:ext>
            </p:extLst>
          </p:nvPr>
        </p:nvGraphicFramePr>
        <p:xfrm>
          <a:off x="152400" y="51816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463844617"/>
                    </a:ext>
                  </a:extLst>
                </a:gridCol>
                <a:gridCol w="441960">
                  <a:extLst>
                    <a:ext uri="{9D8B030D-6E8A-4147-A177-3AD203B41FA5}">
                      <a16:colId xmlns:a16="http://schemas.microsoft.com/office/drawing/2014/main" val="3580355342"/>
                    </a:ext>
                  </a:extLst>
                </a:gridCol>
                <a:gridCol w="441960">
                  <a:extLst>
                    <a:ext uri="{9D8B030D-6E8A-4147-A177-3AD203B41FA5}">
                      <a16:colId xmlns:a16="http://schemas.microsoft.com/office/drawing/2014/main" val="2976668945"/>
                    </a:ext>
                  </a:extLst>
                </a:gridCol>
                <a:gridCol w="441960">
                  <a:extLst>
                    <a:ext uri="{9D8B030D-6E8A-4147-A177-3AD203B41FA5}">
                      <a16:colId xmlns:a16="http://schemas.microsoft.com/office/drawing/2014/main" val="3831315587"/>
                    </a:ext>
                  </a:extLst>
                </a:gridCol>
                <a:gridCol w="441960">
                  <a:extLst>
                    <a:ext uri="{9D8B030D-6E8A-4147-A177-3AD203B41FA5}">
                      <a16:colId xmlns:a16="http://schemas.microsoft.com/office/drawing/2014/main" val="3960276251"/>
                    </a:ext>
                  </a:extLst>
                </a:gridCol>
                <a:gridCol w="441960">
                  <a:extLst>
                    <a:ext uri="{9D8B030D-6E8A-4147-A177-3AD203B41FA5}">
                      <a16:colId xmlns:a16="http://schemas.microsoft.com/office/drawing/2014/main" val="3264596464"/>
                    </a:ext>
                  </a:extLst>
                </a:gridCol>
                <a:gridCol w="441960">
                  <a:extLst>
                    <a:ext uri="{9D8B030D-6E8A-4147-A177-3AD203B41FA5}">
                      <a16:colId xmlns:a16="http://schemas.microsoft.com/office/drawing/2014/main" val="3199445319"/>
                    </a:ext>
                  </a:extLst>
                </a:gridCol>
                <a:gridCol w="441960">
                  <a:extLst>
                    <a:ext uri="{9D8B030D-6E8A-4147-A177-3AD203B41FA5}">
                      <a16:colId xmlns:a16="http://schemas.microsoft.com/office/drawing/2014/main" val="2994147192"/>
                    </a:ext>
                  </a:extLst>
                </a:gridCol>
                <a:gridCol w="441960">
                  <a:extLst>
                    <a:ext uri="{9D8B030D-6E8A-4147-A177-3AD203B41FA5}">
                      <a16:colId xmlns:a16="http://schemas.microsoft.com/office/drawing/2014/main" val="494918817"/>
                    </a:ext>
                  </a:extLst>
                </a:gridCol>
                <a:gridCol w="441960">
                  <a:extLst>
                    <a:ext uri="{9D8B030D-6E8A-4147-A177-3AD203B41FA5}">
                      <a16:colId xmlns:a16="http://schemas.microsoft.com/office/drawing/2014/main" val="2493731324"/>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54455542"/>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1575164"/>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970707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6085068"/>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729714"/>
                  </a:ext>
                </a:extLst>
              </a:tr>
            </a:tbl>
          </a:graphicData>
        </a:graphic>
      </p:graphicFrame>
      <p:graphicFrame>
        <p:nvGraphicFramePr>
          <p:cNvPr id="18" name="Table 17">
            <a:extLst>
              <a:ext uri="{FF2B5EF4-FFF2-40B4-BE49-F238E27FC236}">
                <a16:creationId xmlns:a16="http://schemas.microsoft.com/office/drawing/2014/main" id="{54D79F74-4F3D-43FF-9590-EB9E84D3A6FE}"/>
              </a:ext>
            </a:extLst>
          </p:cNvPr>
          <p:cNvGraphicFramePr>
            <a:graphicFrameLocks noGrp="1"/>
          </p:cNvGraphicFramePr>
          <p:nvPr>
            <p:extLst>
              <p:ext uri="{D42A27DB-BD31-4B8C-83A1-F6EECF244321}">
                <p14:modId xmlns:p14="http://schemas.microsoft.com/office/powerpoint/2010/main" val="80087957"/>
              </p:ext>
            </p:extLst>
          </p:nvPr>
        </p:nvGraphicFramePr>
        <p:xfrm>
          <a:off x="152400" y="51816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463844617"/>
                    </a:ext>
                  </a:extLst>
                </a:gridCol>
                <a:gridCol w="441960">
                  <a:extLst>
                    <a:ext uri="{9D8B030D-6E8A-4147-A177-3AD203B41FA5}">
                      <a16:colId xmlns:a16="http://schemas.microsoft.com/office/drawing/2014/main" val="3580355342"/>
                    </a:ext>
                  </a:extLst>
                </a:gridCol>
                <a:gridCol w="441960">
                  <a:extLst>
                    <a:ext uri="{9D8B030D-6E8A-4147-A177-3AD203B41FA5}">
                      <a16:colId xmlns:a16="http://schemas.microsoft.com/office/drawing/2014/main" val="2976668945"/>
                    </a:ext>
                  </a:extLst>
                </a:gridCol>
                <a:gridCol w="441960">
                  <a:extLst>
                    <a:ext uri="{9D8B030D-6E8A-4147-A177-3AD203B41FA5}">
                      <a16:colId xmlns:a16="http://schemas.microsoft.com/office/drawing/2014/main" val="3831315587"/>
                    </a:ext>
                  </a:extLst>
                </a:gridCol>
                <a:gridCol w="441960">
                  <a:extLst>
                    <a:ext uri="{9D8B030D-6E8A-4147-A177-3AD203B41FA5}">
                      <a16:colId xmlns:a16="http://schemas.microsoft.com/office/drawing/2014/main" val="3960276251"/>
                    </a:ext>
                  </a:extLst>
                </a:gridCol>
                <a:gridCol w="441960">
                  <a:extLst>
                    <a:ext uri="{9D8B030D-6E8A-4147-A177-3AD203B41FA5}">
                      <a16:colId xmlns:a16="http://schemas.microsoft.com/office/drawing/2014/main" val="3264596464"/>
                    </a:ext>
                  </a:extLst>
                </a:gridCol>
                <a:gridCol w="441960">
                  <a:extLst>
                    <a:ext uri="{9D8B030D-6E8A-4147-A177-3AD203B41FA5}">
                      <a16:colId xmlns:a16="http://schemas.microsoft.com/office/drawing/2014/main" val="3199445319"/>
                    </a:ext>
                  </a:extLst>
                </a:gridCol>
                <a:gridCol w="441960">
                  <a:extLst>
                    <a:ext uri="{9D8B030D-6E8A-4147-A177-3AD203B41FA5}">
                      <a16:colId xmlns:a16="http://schemas.microsoft.com/office/drawing/2014/main" val="2994147192"/>
                    </a:ext>
                  </a:extLst>
                </a:gridCol>
                <a:gridCol w="441960">
                  <a:extLst>
                    <a:ext uri="{9D8B030D-6E8A-4147-A177-3AD203B41FA5}">
                      <a16:colId xmlns:a16="http://schemas.microsoft.com/office/drawing/2014/main" val="494918817"/>
                    </a:ext>
                  </a:extLst>
                </a:gridCol>
                <a:gridCol w="441960">
                  <a:extLst>
                    <a:ext uri="{9D8B030D-6E8A-4147-A177-3AD203B41FA5}">
                      <a16:colId xmlns:a16="http://schemas.microsoft.com/office/drawing/2014/main" val="2493731324"/>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54455542"/>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1575164"/>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970707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6085068"/>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66729714"/>
                  </a:ext>
                </a:extLst>
              </a:tr>
            </a:tbl>
          </a:graphicData>
        </a:graphic>
      </p:graphicFrame>
      <p:graphicFrame>
        <p:nvGraphicFramePr>
          <p:cNvPr id="20" name="Table 19">
            <a:extLst>
              <a:ext uri="{FF2B5EF4-FFF2-40B4-BE49-F238E27FC236}">
                <a16:creationId xmlns:a16="http://schemas.microsoft.com/office/drawing/2014/main" id="{95BA9952-F792-4576-B6DD-54498C18D8A4}"/>
              </a:ext>
            </a:extLst>
          </p:cNvPr>
          <p:cNvGraphicFramePr>
            <a:graphicFrameLocks noGrp="1"/>
          </p:cNvGraphicFramePr>
          <p:nvPr>
            <p:extLst>
              <p:ext uri="{D42A27DB-BD31-4B8C-83A1-F6EECF244321}">
                <p14:modId xmlns:p14="http://schemas.microsoft.com/office/powerpoint/2010/main" val="169785998"/>
              </p:ext>
            </p:extLst>
          </p:nvPr>
        </p:nvGraphicFramePr>
        <p:xfrm>
          <a:off x="152400" y="51816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463844617"/>
                    </a:ext>
                  </a:extLst>
                </a:gridCol>
                <a:gridCol w="441960">
                  <a:extLst>
                    <a:ext uri="{9D8B030D-6E8A-4147-A177-3AD203B41FA5}">
                      <a16:colId xmlns:a16="http://schemas.microsoft.com/office/drawing/2014/main" val="3580355342"/>
                    </a:ext>
                  </a:extLst>
                </a:gridCol>
                <a:gridCol w="441960">
                  <a:extLst>
                    <a:ext uri="{9D8B030D-6E8A-4147-A177-3AD203B41FA5}">
                      <a16:colId xmlns:a16="http://schemas.microsoft.com/office/drawing/2014/main" val="2976668945"/>
                    </a:ext>
                  </a:extLst>
                </a:gridCol>
                <a:gridCol w="441960">
                  <a:extLst>
                    <a:ext uri="{9D8B030D-6E8A-4147-A177-3AD203B41FA5}">
                      <a16:colId xmlns:a16="http://schemas.microsoft.com/office/drawing/2014/main" val="3831315587"/>
                    </a:ext>
                  </a:extLst>
                </a:gridCol>
                <a:gridCol w="441960">
                  <a:extLst>
                    <a:ext uri="{9D8B030D-6E8A-4147-A177-3AD203B41FA5}">
                      <a16:colId xmlns:a16="http://schemas.microsoft.com/office/drawing/2014/main" val="3960276251"/>
                    </a:ext>
                  </a:extLst>
                </a:gridCol>
                <a:gridCol w="441960">
                  <a:extLst>
                    <a:ext uri="{9D8B030D-6E8A-4147-A177-3AD203B41FA5}">
                      <a16:colId xmlns:a16="http://schemas.microsoft.com/office/drawing/2014/main" val="3264596464"/>
                    </a:ext>
                  </a:extLst>
                </a:gridCol>
                <a:gridCol w="441960">
                  <a:extLst>
                    <a:ext uri="{9D8B030D-6E8A-4147-A177-3AD203B41FA5}">
                      <a16:colId xmlns:a16="http://schemas.microsoft.com/office/drawing/2014/main" val="3199445319"/>
                    </a:ext>
                  </a:extLst>
                </a:gridCol>
                <a:gridCol w="441960">
                  <a:extLst>
                    <a:ext uri="{9D8B030D-6E8A-4147-A177-3AD203B41FA5}">
                      <a16:colId xmlns:a16="http://schemas.microsoft.com/office/drawing/2014/main" val="2994147192"/>
                    </a:ext>
                  </a:extLst>
                </a:gridCol>
                <a:gridCol w="441960">
                  <a:extLst>
                    <a:ext uri="{9D8B030D-6E8A-4147-A177-3AD203B41FA5}">
                      <a16:colId xmlns:a16="http://schemas.microsoft.com/office/drawing/2014/main" val="494918817"/>
                    </a:ext>
                  </a:extLst>
                </a:gridCol>
                <a:gridCol w="441960">
                  <a:extLst>
                    <a:ext uri="{9D8B030D-6E8A-4147-A177-3AD203B41FA5}">
                      <a16:colId xmlns:a16="http://schemas.microsoft.com/office/drawing/2014/main" val="2493731324"/>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54455542"/>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51575164"/>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2970707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56085068"/>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66729714"/>
                  </a:ext>
                </a:extLst>
              </a:tr>
            </a:tbl>
          </a:graphicData>
        </a:graphic>
      </p:graphicFrame>
      <p:graphicFrame>
        <p:nvGraphicFramePr>
          <p:cNvPr id="21" name="Table 20">
            <a:extLst>
              <a:ext uri="{FF2B5EF4-FFF2-40B4-BE49-F238E27FC236}">
                <a16:creationId xmlns:a16="http://schemas.microsoft.com/office/drawing/2014/main" id="{07D0E060-556B-4E8F-90C0-65E5B21E0B9C}"/>
              </a:ext>
            </a:extLst>
          </p:cNvPr>
          <p:cNvGraphicFramePr>
            <a:graphicFrameLocks noGrp="1"/>
          </p:cNvGraphicFramePr>
          <p:nvPr>
            <p:extLst>
              <p:ext uri="{D42A27DB-BD31-4B8C-83A1-F6EECF244321}">
                <p14:modId xmlns:p14="http://schemas.microsoft.com/office/powerpoint/2010/main" val="2758757241"/>
              </p:ext>
            </p:extLst>
          </p:nvPr>
        </p:nvGraphicFramePr>
        <p:xfrm>
          <a:off x="152400" y="51816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463844617"/>
                    </a:ext>
                  </a:extLst>
                </a:gridCol>
                <a:gridCol w="441960">
                  <a:extLst>
                    <a:ext uri="{9D8B030D-6E8A-4147-A177-3AD203B41FA5}">
                      <a16:colId xmlns:a16="http://schemas.microsoft.com/office/drawing/2014/main" val="3580355342"/>
                    </a:ext>
                  </a:extLst>
                </a:gridCol>
                <a:gridCol w="441960">
                  <a:extLst>
                    <a:ext uri="{9D8B030D-6E8A-4147-A177-3AD203B41FA5}">
                      <a16:colId xmlns:a16="http://schemas.microsoft.com/office/drawing/2014/main" val="2976668945"/>
                    </a:ext>
                  </a:extLst>
                </a:gridCol>
                <a:gridCol w="441960">
                  <a:extLst>
                    <a:ext uri="{9D8B030D-6E8A-4147-A177-3AD203B41FA5}">
                      <a16:colId xmlns:a16="http://schemas.microsoft.com/office/drawing/2014/main" val="3831315587"/>
                    </a:ext>
                  </a:extLst>
                </a:gridCol>
                <a:gridCol w="441960">
                  <a:extLst>
                    <a:ext uri="{9D8B030D-6E8A-4147-A177-3AD203B41FA5}">
                      <a16:colId xmlns:a16="http://schemas.microsoft.com/office/drawing/2014/main" val="3960276251"/>
                    </a:ext>
                  </a:extLst>
                </a:gridCol>
                <a:gridCol w="441960">
                  <a:extLst>
                    <a:ext uri="{9D8B030D-6E8A-4147-A177-3AD203B41FA5}">
                      <a16:colId xmlns:a16="http://schemas.microsoft.com/office/drawing/2014/main" val="3264596464"/>
                    </a:ext>
                  </a:extLst>
                </a:gridCol>
                <a:gridCol w="441960">
                  <a:extLst>
                    <a:ext uri="{9D8B030D-6E8A-4147-A177-3AD203B41FA5}">
                      <a16:colId xmlns:a16="http://schemas.microsoft.com/office/drawing/2014/main" val="3199445319"/>
                    </a:ext>
                  </a:extLst>
                </a:gridCol>
                <a:gridCol w="441960">
                  <a:extLst>
                    <a:ext uri="{9D8B030D-6E8A-4147-A177-3AD203B41FA5}">
                      <a16:colId xmlns:a16="http://schemas.microsoft.com/office/drawing/2014/main" val="2994147192"/>
                    </a:ext>
                  </a:extLst>
                </a:gridCol>
                <a:gridCol w="441960">
                  <a:extLst>
                    <a:ext uri="{9D8B030D-6E8A-4147-A177-3AD203B41FA5}">
                      <a16:colId xmlns:a16="http://schemas.microsoft.com/office/drawing/2014/main" val="494918817"/>
                    </a:ext>
                  </a:extLst>
                </a:gridCol>
                <a:gridCol w="441960">
                  <a:extLst>
                    <a:ext uri="{9D8B030D-6E8A-4147-A177-3AD203B41FA5}">
                      <a16:colId xmlns:a16="http://schemas.microsoft.com/office/drawing/2014/main" val="2493731324"/>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54455542"/>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51575164"/>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2970707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56085068"/>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66729714"/>
                  </a:ext>
                </a:extLst>
              </a:tr>
            </a:tbl>
          </a:graphicData>
        </a:graphic>
      </p:graphicFrame>
      <p:graphicFrame>
        <p:nvGraphicFramePr>
          <p:cNvPr id="22" name="Table 21">
            <a:extLst>
              <a:ext uri="{FF2B5EF4-FFF2-40B4-BE49-F238E27FC236}">
                <a16:creationId xmlns:a16="http://schemas.microsoft.com/office/drawing/2014/main" id="{2D63BBC5-E888-4CE7-9EBE-2581D3B8EAD5}"/>
              </a:ext>
            </a:extLst>
          </p:cNvPr>
          <p:cNvGraphicFramePr>
            <a:graphicFrameLocks noGrp="1"/>
          </p:cNvGraphicFramePr>
          <p:nvPr>
            <p:extLst>
              <p:ext uri="{D42A27DB-BD31-4B8C-83A1-F6EECF244321}">
                <p14:modId xmlns:p14="http://schemas.microsoft.com/office/powerpoint/2010/main" val="434956876"/>
              </p:ext>
            </p:extLst>
          </p:nvPr>
        </p:nvGraphicFramePr>
        <p:xfrm>
          <a:off x="152400" y="51816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463844617"/>
                    </a:ext>
                  </a:extLst>
                </a:gridCol>
                <a:gridCol w="441960">
                  <a:extLst>
                    <a:ext uri="{9D8B030D-6E8A-4147-A177-3AD203B41FA5}">
                      <a16:colId xmlns:a16="http://schemas.microsoft.com/office/drawing/2014/main" val="3580355342"/>
                    </a:ext>
                  </a:extLst>
                </a:gridCol>
                <a:gridCol w="441960">
                  <a:extLst>
                    <a:ext uri="{9D8B030D-6E8A-4147-A177-3AD203B41FA5}">
                      <a16:colId xmlns:a16="http://schemas.microsoft.com/office/drawing/2014/main" val="2976668945"/>
                    </a:ext>
                  </a:extLst>
                </a:gridCol>
                <a:gridCol w="441960">
                  <a:extLst>
                    <a:ext uri="{9D8B030D-6E8A-4147-A177-3AD203B41FA5}">
                      <a16:colId xmlns:a16="http://schemas.microsoft.com/office/drawing/2014/main" val="3831315587"/>
                    </a:ext>
                  </a:extLst>
                </a:gridCol>
                <a:gridCol w="441960">
                  <a:extLst>
                    <a:ext uri="{9D8B030D-6E8A-4147-A177-3AD203B41FA5}">
                      <a16:colId xmlns:a16="http://schemas.microsoft.com/office/drawing/2014/main" val="3960276251"/>
                    </a:ext>
                  </a:extLst>
                </a:gridCol>
                <a:gridCol w="441960">
                  <a:extLst>
                    <a:ext uri="{9D8B030D-6E8A-4147-A177-3AD203B41FA5}">
                      <a16:colId xmlns:a16="http://schemas.microsoft.com/office/drawing/2014/main" val="3264596464"/>
                    </a:ext>
                  </a:extLst>
                </a:gridCol>
                <a:gridCol w="441960">
                  <a:extLst>
                    <a:ext uri="{9D8B030D-6E8A-4147-A177-3AD203B41FA5}">
                      <a16:colId xmlns:a16="http://schemas.microsoft.com/office/drawing/2014/main" val="3199445319"/>
                    </a:ext>
                  </a:extLst>
                </a:gridCol>
                <a:gridCol w="441960">
                  <a:extLst>
                    <a:ext uri="{9D8B030D-6E8A-4147-A177-3AD203B41FA5}">
                      <a16:colId xmlns:a16="http://schemas.microsoft.com/office/drawing/2014/main" val="2994147192"/>
                    </a:ext>
                  </a:extLst>
                </a:gridCol>
                <a:gridCol w="441960">
                  <a:extLst>
                    <a:ext uri="{9D8B030D-6E8A-4147-A177-3AD203B41FA5}">
                      <a16:colId xmlns:a16="http://schemas.microsoft.com/office/drawing/2014/main" val="494918817"/>
                    </a:ext>
                  </a:extLst>
                </a:gridCol>
                <a:gridCol w="441960">
                  <a:extLst>
                    <a:ext uri="{9D8B030D-6E8A-4147-A177-3AD203B41FA5}">
                      <a16:colId xmlns:a16="http://schemas.microsoft.com/office/drawing/2014/main" val="2493731324"/>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54455542"/>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51575164"/>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2970707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56085068"/>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66729714"/>
                  </a:ext>
                </a:extLst>
              </a:tr>
            </a:tbl>
          </a:graphicData>
        </a:graphic>
      </p:graphicFrame>
      <p:graphicFrame>
        <p:nvGraphicFramePr>
          <p:cNvPr id="23" name="Table 22">
            <a:extLst>
              <a:ext uri="{FF2B5EF4-FFF2-40B4-BE49-F238E27FC236}">
                <a16:creationId xmlns:a16="http://schemas.microsoft.com/office/drawing/2014/main" id="{D71470A8-2456-428D-8772-64386E8306BE}"/>
              </a:ext>
            </a:extLst>
          </p:cNvPr>
          <p:cNvGraphicFramePr>
            <a:graphicFrameLocks noGrp="1"/>
          </p:cNvGraphicFramePr>
          <p:nvPr>
            <p:extLst>
              <p:ext uri="{D42A27DB-BD31-4B8C-83A1-F6EECF244321}">
                <p14:modId xmlns:p14="http://schemas.microsoft.com/office/powerpoint/2010/main" val="3890192772"/>
              </p:ext>
            </p:extLst>
          </p:nvPr>
        </p:nvGraphicFramePr>
        <p:xfrm>
          <a:off x="152400" y="5181600"/>
          <a:ext cx="4419600" cy="12825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463844617"/>
                    </a:ext>
                  </a:extLst>
                </a:gridCol>
                <a:gridCol w="441960">
                  <a:extLst>
                    <a:ext uri="{9D8B030D-6E8A-4147-A177-3AD203B41FA5}">
                      <a16:colId xmlns:a16="http://schemas.microsoft.com/office/drawing/2014/main" val="3580355342"/>
                    </a:ext>
                  </a:extLst>
                </a:gridCol>
                <a:gridCol w="441960">
                  <a:extLst>
                    <a:ext uri="{9D8B030D-6E8A-4147-A177-3AD203B41FA5}">
                      <a16:colId xmlns:a16="http://schemas.microsoft.com/office/drawing/2014/main" val="2976668945"/>
                    </a:ext>
                  </a:extLst>
                </a:gridCol>
                <a:gridCol w="441960">
                  <a:extLst>
                    <a:ext uri="{9D8B030D-6E8A-4147-A177-3AD203B41FA5}">
                      <a16:colId xmlns:a16="http://schemas.microsoft.com/office/drawing/2014/main" val="3831315587"/>
                    </a:ext>
                  </a:extLst>
                </a:gridCol>
                <a:gridCol w="441960">
                  <a:extLst>
                    <a:ext uri="{9D8B030D-6E8A-4147-A177-3AD203B41FA5}">
                      <a16:colId xmlns:a16="http://schemas.microsoft.com/office/drawing/2014/main" val="3960276251"/>
                    </a:ext>
                  </a:extLst>
                </a:gridCol>
                <a:gridCol w="441960">
                  <a:extLst>
                    <a:ext uri="{9D8B030D-6E8A-4147-A177-3AD203B41FA5}">
                      <a16:colId xmlns:a16="http://schemas.microsoft.com/office/drawing/2014/main" val="3264596464"/>
                    </a:ext>
                  </a:extLst>
                </a:gridCol>
                <a:gridCol w="441960">
                  <a:extLst>
                    <a:ext uri="{9D8B030D-6E8A-4147-A177-3AD203B41FA5}">
                      <a16:colId xmlns:a16="http://schemas.microsoft.com/office/drawing/2014/main" val="3199445319"/>
                    </a:ext>
                  </a:extLst>
                </a:gridCol>
                <a:gridCol w="441960">
                  <a:extLst>
                    <a:ext uri="{9D8B030D-6E8A-4147-A177-3AD203B41FA5}">
                      <a16:colId xmlns:a16="http://schemas.microsoft.com/office/drawing/2014/main" val="2994147192"/>
                    </a:ext>
                  </a:extLst>
                </a:gridCol>
                <a:gridCol w="441960">
                  <a:extLst>
                    <a:ext uri="{9D8B030D-6E8A-4147-A177-3AD203B41FA5}">
                      <a16:colId xmlns:a16="http://schemas.microsoft.com/office/drawing/2014/main" val="494918817"/>
                    </a:ext>
                  </a:extLst>
                </a:gridCol>
                <a:gridCol w="441960">
                  <a:extLst>
                    <a:ext uri="{9D8B030D-6E8A-4147-A177-3AD203B41FA5}">
                      <a16:colId xmlns:a16="http://schemas.microsoft.com/office/drawing/2014/main" val="2493731324"/>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354455542"/>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451575164"/>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2970707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856085068"/>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566729714"/>
                  </a:ext>
                </a:extLst>
              </a:tr>
            </a:tbl>
          </a:graphicData>
        </a:graphic>
      </p:graphicFrame>
    </p:spTree>
    <p:extLst>
      <p:ext uri="{BB962C8B-B14F-4D97-AF65-F5344CB8AC3E}">
        <p14:creationId xmlns:p14="http://schemas.microsoft.com/office/powerpoint/2010/main" val="289297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fade">
                                      <p:cBhvr>
                                        <p:cTn id="54" dur="500"/>
                                        <p:tgtEl>
                                          <p:spTgt spid="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26C8D7-4530-4913-A897-70FFA4C779AF}"/>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61890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31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A2E3FB68-620F-4DAF-8A1E-B6E84C1032DA}"/>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1828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423606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Bead Discussion”</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C944A9F-33C7-44A2-AB29-A95EE05CA1A1}"/>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a:t>
            </a:r>
          </a:p>
          <a:p>
            <a:pPr algn="ctr"/>
            <a:r>
              <a:rPr lang="en-US" sz="2000" b="1" dirty="0">
                <a:solidFill>
                  <a:schemeClr val="tx1"/>
                </a:solidFill>
              </a:rPr>
              <a:t>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B560956-F3E5-4CF3-BA68-B30135E02F9C}"/>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greater than 15 </a:t>
            </a:r>
          </a:p>
          <a:p>
            <a:pPr algn="ctr"/>
            <a:r>
              <a:rPr lang="en-US" sz="2000" b="1" dirty="0">
                <a:solidFill>
                  <a:schemeClr val="tx1"/>
                </a:solidFill>
              </a:rPr>
              <a:t>and less than 50. </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Eliminate all the numbers in this pattern:  16, 18, 20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does not include </a:t>
            </a:r>
          </a:p>
          <a:p>
            <a:pPr algn="ctr"/>
            <a:r>
              <a:rPr lang="en-US" sz="2000" b="1" dirty="0">
                <a:solidFill>
                  <a:schemeClr val="tx1"/>
                </a:solidFill>
              </a:rPr>
              <a:t>the digit 2.</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Eliminate these numbers:</a:t>
            </a:r>
          </a:p>
          <a:p>
            <a:pPr algn="ctr"/>
            <a:r>
              <a:rPr lang="en-US" sz="2000" b="1" dirty="0">
                <a:solidFill>
                  <a:schemeClr val="tx1"/>
                </a:solidFill>
              </a:rPr>
              <a:t>33, 39, 41, and 43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does not include </a:t>
            </a:r>
          </a:p>
          <a:p>
            <a:pPr algn="ctr"/>
            <a:r>
              <a:rPr lang="en-US" sz="2000" b="1" dirty="0">
                <a:solidFill>
                  <a:schemeClr val="tx1"/>
                </a:solidFill>
              </a:rPr>
              <a:t>the digit 5 or the digit 7.</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26C8D7-4530-4913-A897-70FFA4C779AF}"/>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31 beads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A2E3FB68-620F-4DAF-8A1E-B6E84C1032DA}"/>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Bead Discussion”</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33910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C944A9F-33C7-44A2-AB29-A95EE05CA1A1}"/>
              </a:ext>
            </a:extLst>
          </p:cNvPr>
          <p:cNvPicPr>
            <a:picLocks noChangeAspect="1"/>
          </p:cNvPicPr>
          <p:nvPr/>
        </p:nvPicPr>
        <p:blipFill rotWithShape="1">
          <a:blip r:embed="rId2">
            <a:extLst>
              <a:ext uri="{28A0092B-C50C-407E-A947-70E740481C1C}">
                <a14:useLocalDpi xmlns:a14="http://schemas.microsoft.com/office/drawing/2010/main" val="0"/>
              </a:ext>
            </a:extLst>
          </a:blip>
          <a:srcRect t="13066" r="58333" b="3601"/>
          <a:stretch/>
        </p:blipFill>
        <p:spPr>
          <a:xfrm>
            <a:off x="0" y="-1"/>
            <a:ext cx="4572000"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beads are </a:t>
            </a:r>
          </a:p>
          <a:p>
            <a:pPr algn="ctr"/>
            <a:r>
              <a:rPr lang="en-US" sz="2000" b="1" dirty="0">
                <a:solidFill>
                  <a:schemeClr val="tx1"/>
                </a:solidFill>
              </a:rPr>
              <a:t>in the container?</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12479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3651</TotalTime>
  <Words>2361</Words>
  <Application>Microsoft Office PowerPoint</Application>
  <PresentationFormat>On-screen Show (4:3)</PresentationFormat>
  <Paragraphs>608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99</cp:revision>
  <dcterms:created xsi:type="dcterms:W3CDTF">2020-11-09T02:38:45Z</dcterms:created>
  <dcterms:modified xsi:type="dcterms:W3CDTF">2021-11-11T18:36:44Z</dcterms:modified>
</cp:coreProperties>
</file>