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386" r:id="rId7"/>
    <p:sldId id="387" r:id="rId8"/>
    <p:sldId id="402" r:id="rId9"/>
    <p:sldId id="389" r:id="rId10"/>
    <p:sldId id="390" r:id="rId11"/>
    <p:sldId id="393" r:id="rId12"/>
    <p:sldId id="394" r:id="rId13"/>
    <p:sldId id="401" r:id="rId14"/>
    <p:sldId id="396" r:id="rId15"/>
    <p:sldId id="3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731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“Cup of Beads”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38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55D7D6-B394-4096-8A1E-442EDF92E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“Cup of Beads”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790E6AF-314C-4A88-8131-3932C9940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CE67458A-61F4-4E7B-9A11-5B94CA5BC1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20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50.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2, 4, 6, 8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6.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24, 26,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992B480-81F5-4561-9E03-DB7AFCBA8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509171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44E90BB-EF7D-44C3-8DB7-2486E165F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9177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E11338E-FAC2-447F-87FE-81C846CB7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65097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F96A229-25EF-4630-80CA-77930D48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27049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E838A90-E8D9-49DB-A56A-8DD389CE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89208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857A4D5-D471-4E88-915B-3823A3999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59973"/>
              </p:ext>
            </p:extLst>
          </p:nvPr>
        </p:nvGraphicFramePr>
        <p:xfrm>
          <a:off x="152400" y="50292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357703-BEDB-4149-A654-EE07DBD1B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38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55D7D6-B394-4096-8A1E-442EDF92E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790E6AF-314C-4A88-8131-3932C9940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DF041F0-44CB-414F-A303-2AB88E68D6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20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50.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2, 4, 6, 8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6.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24, 26,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357703-BEDB-4149-A654-EE07DBD1B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38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55D7D6-B394-4096-8A1E-442EDF92EB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“Cup of Beads”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790E6AF-314C-4A88-8131-3932C9940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beads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CE67458A-61F4-4E7B-9A11-5B94CA5BC1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20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and less than 50.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part of this pattern: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2, 4, 6, 8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6.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24, 26,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992B480-81F5-4561-9E03-DB7AFCBA801C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953000"/>
          <a:ext cx="4419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17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357703-BEDB-4149-A654-EE07DBD1BA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00"/>
          <a:stretch/>
        </p:blipFill>
        <p:spPr>
          <a:xfrm>
            <a:off x="0" y="0"/>
            <a:ext cx="38862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1514</Words>
  <Application>Microsoft Office PowerPoint</Application>
  <PresentationFormat>On-screen Show (4:3)</PresentationFormat>
  <Paragraphs>515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64</cp:revision>
  <dcterms:created xsi:type="dcterms:W3CDTF">2020-11-09T02:38:45Z</dcterms:created>
  <dcterms:modified xsi:type="dcterms:W3CDTF">2021-11-03T03:44:49Z</dcterms:modified>
</cp:coreProperties>
</file>