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489" r:id="rId9"/>
    <p:sldId id="490" r:id="rId10"/>
    <p:sldId id="491" r:id="rId11"/>
    <p:sldId id="492" r:id="rId12"/>
    <p:sldId id="493" r:id="rId13"/>
    <p:sldId id="502" r:id="rId14"/>
    <p:sldId id="495" r:id="rId15"/>
    <p:sldId id="496" r:id="rId16"/>
    <p:sldId id="501" r:id="rId17"/>
    <p:sldId id="498" r:id="rId18"/>
    <p:sldId id="499" r:id="rId19"/>
    <p:sldId id="50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10" d="100"/>
          <a:sy n="110" d="100"/>
        </p:scale>
        <p:origin x="1086"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42FDAC0-4B57-4D35-8DD2-8EFA937EC256}"/>
              </a:ext>
            </a:extLst>
          </p:cNvPr>
          <p:cNvPicPr>
            <a:picLocks noChangeAspect="1"/>
          </p:cNvPicPr>
          <p:nvPr/>
        </p:nvPicPr>
        <p:blipFill rotWithShape="1">
          <a:blip r:embed="rId2">
            <a:extLst>
              <a:ext uri="{28A0092B-C50C-407E-A947-70E740481C1C}">
                <a14:useLocalDpi xmlns:a14="http://schemas.microsoft.com/office/drawing/2010/main" val="0"/>
              </a:ext>
            </a:extLst>
          </a:blip>
          <a:srcRect t="3786" r="59722" b="19444"/>
          <a:stretch/>
        </p:blipFill>
        <p:spPr>
          <a:xfrm>
            <a:off x="990600" y="0"/>
            <a:ext cx="2971799" cy="4248148"/>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multiple of 5 that is greater than 30 and less than 81.</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not part of this pattern:  11, 22, 33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Erase the multiples of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3 multiples of 3 remaining on the chart.  </a:t>
            </a:r>
          </a:p>
          <a:p>
            <a:pPr algn="ctr"/>
            <a:r>
              <a:rPr lang="en-US" sz="2000" b="1" dirty="0">
                <a:solidFill>
                  <a:schemeClr val="tx1"/>
                </a:solidFill>
              </a:rPr>
              <a:t>Erase the multiples of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There are 2 remaining numbers with a difference of 30.  </a:t>
            </a:r>
          </a:p>
          <a:p>
            <a:pPr algn="ctr"/>
            <a:r>
              <a:rPr lang="en-US" sz="2000" b="1" dirty="0">
                <a:solidFill>
                  <a:schemeClr val="tx1"/>
                </a:solidFill>
              </a:rPr>
              <a:t>Erase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D1543B63-270D-457A-A9FA-1D34D4E30FE5}"/>
              </a:ext>
            </a:extLst>
          </p:cNvPr>
          <p:cNvGraphicFramePr>
            <a:graphicFrameLocks noGrp="1"/>
          </p:cNvGraphicFramePr>
          <p:nvPr>
            <p:extLst>
              <p:ext uri="{D42A27DB-BD31-4B8C-83A1-F6EECF244321}">
                <p14:modId xmlns:p14="http://schemas.microsoft.com/office/powerpoint/2010/main" val="2164000542"/>
              </p:ext>
            </p:extLst>
          </p:nvPr>
        </p:nvGraphicFramePr>
        <p:xfrm>
          <a:off x="152400" y="3962400"/>
          <a:ext cx="4419600" cy="256516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5651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5651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651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651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5651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56516">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56516">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56516">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56516">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56516">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57247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48233A-F8E0-433F-BDC8-E35C0C66655A}"/>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1706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917BA9D-BBE1-4CB2-9D85-05FC8649F693}"/>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65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1206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6500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“Erasers are Erasing”</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48016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9990E20-9526-496B-8252-782D1B3D45FC}"/>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440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42FDAC0-4B57-4D35-8DD2-8EFA937EC256}"/>
              </a:ext>
            </a:extLst>
          </p:cNvPr>
          <p:cNvPicPr>
            <a:picLocks noChangeAspect="1"/>
          </p:cNvPicPr>
          <p:nvPr/>
        </p:nvPicPr>
        <p:blipFill rotWithShape="1">
          <a:blip r:embed="rId2">
            <a:extLst>
              <a:ext uri="{28A0092B-C50C-407E-A947-70E740481C1C}">
                <a14:useLocalDpi xmlns:a14="http://schemas.microsoft.com/office/drawing/2010/main" val="0"/>
              </a:ext>
            </a:extLst>
          </a:blip>
          <a:srcRect t="3786" r="59722" b="19444"/>
          <a:stretch/>
        </p:blipFill>
        <p:spPr>
          <a:xfrm>
            <a:off x="649922" y="0"/>
            <a:ext cx="3464879" cy="4953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multiple of 5 that is greater than 30 and less than 81.</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not part of this pattern:  11, 22, 33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Erase the multiples of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3 multiples of 3 remaining on the chart.  </a:t>
            </a:r>
          </a:p>
          <a:p>
            <a:pPr algn="ctr"/>
            <a:r>
              <a:rPr lang="en-US" sz="2000" b="1" dirty="0">
                <a:solidFill>
                  <a:schemeClr val="tx1"/>
                </a:solidFill>
              </a:rPr>
              <a:t>Erase the multiples of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There are 2 remaining numbers with a difference of 30.  </a:t>
            </a:r>
          </a:p>
          <a:p>
            <a:pPr algn="ctr"/>
            <a:r>
              <a:rPr lang="en-US" sz="2000" b="1" dirty="0">
                <a:solidFill>
                  <a:schemeClr val="tx1"/>
                </a:solidFill>
              </a:rPr>
              <a:t>Erase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D1543B63-270D-457A-A9FA-1D34D4E30FE5}"/>
              </a:ext>
            </a:extLst>
          </p:cNvPr>
          <p:cNvGraphicFramePr>
            <a:graphicFrameLocks noGrp="1"/>
          </p:cNvGraphicFramePr>
          <p:nvPr>
            <p:extLst>
              <p:ext uri="{D42A27DB-BD31-4B8C-83A1-F6EECF244321}">
                <p14:modId xmlns:p14="http://schemas.microsoft.com/office/powerpoint/2010/main" val="494866870"/>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20" name="Table 19">
            <a:extLst>
              <a:ext uri="{FF2B5EF4-FFF2-40B4-BE49-F238E27FC236}">
                <a16:creationId xmlns:a16="http://schemas.microsoft.com/office/drawing/2014/main" id="{A669F35C-2E73-4E1B-A9D8-244EBC972541}"/>
              </a:ext>
            </a:extLst>
          </p:cNvPr>
          <p:cNvGraphicFramePr>
            <a:graphicFrameLocks noGrp="1"/>
          </p:cNvGraphicFramePr>
          <p:nvPr>
            <p:extLst>
              <p:ext uri="{D42A27DB-BD31-4B8C-83A1-F6EECF244321}">
                <p14:modId xmlns:p14="http://schemas.microsoft.com/office/powerpoint/2010/main" val="450377016"/>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21" name="Table 20">
            <a:extLst>
              <a:ext uri="{FF2B5EF4-FFF2-40B4-BE49-F238E27FC236}">
                <a16:creationId xmlns:a16="http://schemas.microsoft.com/office/drawing/2014/main" id="{4ADACCF8-E093-44CE-A69C-125C832B0650}"/>
              </a:ext>
            </a:extLst>
          </p:cNvPr>
          <p:cNvGraphicFramePr>
            <a:graphicFrameLocks noGrp="1"/>
          </p:cNvGraphicFramePr>
          <p:nvPr>
            <p:extLst>
              <p:ext uri="{D42A27DB-BD31-4B8C-83A1-F6EECF244321}">
                <p14:modId xmlns:p14="http://schemas.microsoft.com/office/powerpoint/2010/main" val="3097316338"/>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22" name="Table 21">
            <a:extLst>
              <a:ext uri="{FF2B5EF4-FFF2-40B4-BE49-F238E27FC236}">
                <a16:creationId xmlns:a16="http://schemas.microsoft.com/office/drawing/2014/main" id="{DBD24946-7848-4085-8701-0335B1EBDB24}"/>
              </a:ext>
            </a:extLst>
          </p:cNvPr>
          <p:cNvGraphicFramePr>
            <a:graphicFrameLocks noGrp="1"/>
          </p:cNvGraphicFramePr>
          <p:nvPr>
            <p:extLst>
              <p:ext uri="{D42A27DB-BD31-4B8C-83A1-F6EECF244321}">
                <p14:modId xmlns:p14="http://schemas.microsoft.com/office/powerpoint/2010/main" val="618745889"/>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23" name="Table 22">
            <a:extLst>
              <a:ext uri="{FF2B5EF4-FFF2-40B4-BE49-F238E27FC236}">
                <a16:creationId xmlns:a16="http://schemas.microsoft.com/office/drawing/2014/main" id="{05256647-C5CB-402C-A539-46B9E434859C}"/>
              </a:ext>
            </a:extLst>
          </p:cNvPr>
          <p:cNvGraphicFramePr>
            <a:graphicFrameLocks noGrp="1"/>
          </p:cNvGraphicFramePr>
          <p:nvPr>
            <p:extLst>
              <p:ext uri="{D42A27DB-BD31-4B8C-83A1-F6EECF244321}">
                <p14:modId xmlns:p14="http://schemas.microsoft.com/office/powerpoint/2010/main" val="2837255250"/>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graphicFrame>
        <p:nvGraphicFramePr>
          <p:cNvPr id="24" name="Table 23">
            <a:extLst>
              <a:ext uri="{FF2B5EF4-FFF2-40B4-BE49-F238E27FC236}">
                <a16:creationId xmlns:a16="http://schemas.microsoft.com/office/drawing/2014/main" id="{63BAA0BF-8520-44BD-A483-F3AD6E8C041A}"/>
              </a:ext>
            </a:extLst>
          </p:cNvPr>
          <p:cNvGraphicFramePr>
            <a:graphicFrameLocks noGrp="1"/>
          </p:cNvGraphicFramePr>
          <p:nvPr>
            <p:extLst>
              <p:ext uri="{D42A27DB-BD31-4B8C-83A1-F6EECF244321}">
                <p14:modId xmlns:p14="http://schemas.microsoft.com/office/powerpoint/2010/main" val="3512083217"/>
              </p:ext>
            </p:extLst>
          </p:nvPr>
        </p:nvGraphicFramePr>
        <p:xfrm>
          <a:off x="152400" y="4724400"/>
          <a:ext cx="4419600" cy="147949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95898">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5898">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4"/>
                  </a:ext>
                </a:extLst>
              </a:tr>
              <a:tr h="295898">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95898">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95898">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0680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48233A-F8E0-433F-BDC8-E35C0C66655A}"/>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62638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917BA9D-BBE1-4CB2-9D85-05FC8649F693}"/>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65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7205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50101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“Erasers are Erasing”</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9990E20-9526-496B-8252-782D1B3D45FC}"/>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42FDAC0-4B57-4D35-8DD2-8EFA937EC256}"/>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The answer is a multiple of 5 that is greater than 30 and less than 81.</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not part of this pattern:  11, 22, 33 …</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Erase the multiples of 7.</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There are 3 multiples of 3 remaining on the chart.  </a:t>
            </a:r>
          </a:p>
          <a:p>
            <a:pPr algn="ctr"/>
            <a:r>
              <a:rPr lang="en-US" sz="2000" b="1" dirty="0">
                <a:solidFill>
                  <a:schemeClr val="tx1"/>
                </a:solidFill>
              </a:rPr>
              <a:t>Erase the multiples of 3.</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There are 2 remaining numbers with a difference of 30.  </a:t>
            </a:r>
          </a:p>
          <a:p>
            <a:pPr algn="ctr"/>
            <a:r>
              <a:rPr lang="en-US" sz="2000" b="1" dirty="0">
                <a:solidFill>
                  <a:schemeClr val="tx1"/>
                </a:solidFill>
              </a:rPr>
              <a:t>Erase those numbers.</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48233A-F8E0-433F-BDC8-E35C0C66655A}"/>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917BA9D-BBE1-4CB2-9D85-05FC8649F693}"/>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65 erasers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a:t>
            </a:r>
            <a:r>
              <a:rPr lang="en-US" sz="1100" b="1" dirty="0">
                <a:hlinkClick r:id="" action="ppaction://noaction"/>
              </a:rPr>
              <a:t>Day </a:t>
            </a:r>
          </a:p>
          <a:p>
            <a:pPr algn="ctr"/>
            <a:r>
              <a:rPr lang="en-US" sz="1100" b="1" dirty="0">
                <a:hlinkClick r:id="" action="ppaction://noaction"/>
              </a:rPr>
              <a:t>for the Rest </a:t>
            </a:r>
            <a:r>
              <a:rPr lang="en-US" sz="1100" b="1" dirty="0">
                <a:hlinkClick r:id="" action="ppaction://noaction"/>
              </a:rPr>
              <a:t>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“Erasers are Erasing”</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73280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9990E20-9526-496B-8252-782D1B3D45FC}"/>
              </a:ext>
            </a:extLst>
          </p:cNvPr>
          <p:cNvPicPr>
            <a:picLocks noChangeAspect="1"/>
          </p:cNvPicPr>
          <p:nvPr/>
        </p:nvPicPr>
        <p:blipFill rotWithShape="1">
          <a:blip r:embed="rId2">
            <a:extLst>
              <a:ext uri="{28A0092B-C50C-407E-A947-70E740481C1C}">
                <a14:useLocalDpi xmlns:a14="http://schemas.microsoft.com/office/drawing/2010/main" val="0"/>
              </a:ext>
            </a:extLst>
          </a:blip>
          <a:srcRect r="59722" b="19444"/>
          <a:stretch/>
        </p:blipFill>
        <p:spPr>
          <a:xfrm>
            <a:off x="0" y="-1"/>
            <a:ext cx="4572000" cy="6858001"/>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erasers are in the glass?</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5297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3874</TotalTime>
  <Words>2543</Words>
  <Application>Microsoft Office PowerPoint</Application>
  <PresentationFormat>On-screen Show (4:3)</PresentationFormat>
  <Paragraphs>655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106</cp:revision>
  <dcterms:created xsi:type="dcterms:W3CDTF">2020-11-09T02:38:45Z</dcterms:created>
  <dcterms:modified xsi:type="dcterms:W3CDTF">2022-01-17T22:51:49Z</dcterms:modified>
</cp:coreProperties>
</file>