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09" r:id="rId9"/>
    <p:sldId id="510" r:id="rId10"/>
    <p:sldId id="511" r:id="rId11"/>
    <p:sldId id="512" r:id="rId12"/>
    <p:sldId id="513" r:id="rId13"/>
    <p:sldId id="514" r:id="rId14"/>
    <p:sldId id="515" r:id="rId15"/>
    <p:sldId id="516" r:id="rId16"/>
    <p:sldId id="517" r:id="rId17"/>
    <p:sldId id="518" r:id="rId18"/>
    <p:sldId id="519" r:id="rId19"/>
    <p:sldId id="52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3/29/2022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3/29/2022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36CB354-92F1-4DCA-B992-3BA79438C9A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631595" y="0"/>
            <a:ext cx="3708400" cy="5562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even number that is greater than 50 and less than 100.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is a green peg with an 8.</a:t>
            </a:r>
          </a:p>
          <a:p>
            <a:pPr algn="ctr"/>
            <a:r>
              <a:rPr lang="en-US" b="1" dirty="0">
                <a:solidFill>
                  <a:schemeClr val="tx1"/>
                </a:solidFill>
              </a:rPr>
              <a:t>Eliminate the numbers </a:t>
            </a:r>
          </a:p>
          <a:p>
            <a:pPr algn="ctr"/>
            <a:r>
              <a:rPr lang="en-US" b="1" dirty="0">
                <a:solidFill>
                  <a:schemeClr val="tx1"/>
                </a:solidFill>
              </a:rPr>
              <a:t>that have an 8 in the tens place.</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the digit 5 or 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Double 31 and Eliminate that number.</a:t>
            </a:r>
          </a:p>
          <a:p>
            <a:pPr algn="ctr"/>
            <a:r>
              <a:rPr lang="en-US" b="1" dirty="0">
                <a:solidFill>
                  <a:schemeClr val="tx1"/>
                </a:solidFill>
              </a:rPr>
              <a:t>Also, double 47 and eliminate that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some remaining pairs of numbers that have a difference of 30.  Eliminate all those pairs.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F4B2BA2D-097B-44A0-A5E7-48528F7B95AE}"/>
              </a:ext>
            </a:extLst>
          </p:cNvPr>
          <p:cNvGraphicFramePr>
            <a:graphicFrameLocks noGrp="1"/>
          </p:cNvGraphicFramePr>
          <p:nvPr>
            <p:extLst>
              <p:ext uri="{D42A27DB-BD31-4B8C-83A1-F6EECF244321}">
                <p14:modId xmlns:p14="http://schemas.microsoft.com/office/powerpoint/2010/main" val="1830887446"/>
              </p:ext>
            </p:extLst>
          </p:nvPr>
        </p:nvGraphicFramePr>
        <p:xfrm>
          <a:off x="2286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628763014"/>
                    </a:ext>
                  </a:extLst>
                </a:gridCol>
                <a:gridCol w="441960">
                  <a:extLst>
                    <a:ext uri="{9D8B030D-6E8A-4147-A177-3AD203B41FA5}">
                      <a16:colId xmlns:a16="http://schemas.microsoft.com/office/drawing/2014/main" val="1723777438"/>
                    </a:ext>
                  </a:extLst>
                </a:gridCol>
                <a:gridCol w="441960">
                  <a:extLst>
                    <a:ext uri="{9D8B030D-6E8A-4147-A177-3AD203B41FA5}">
                      <a16:colId xmlns:a16="http://schemas.microsoft.com/office/drawing/2014/main" val="2620129100"/>
                    </a:ext>
                  </a:extLst>
                </a:gridCol>
                <a:gridCol w="441960">
                  <a:extLst>
                    <a:ext uri="{9D8B030D-6E8A-4147-A177-3AD203B41FA5}">
                      <a16:colId xmlns:a16="http://schemas.microsoft.com/office/drawing/2014/main" val="3387245372"/>
                    </a:ext>
                  </a:extLst>
                </a:gridCol>
                <a:gridCol w="441960">
                  <a:extLst>
                    <a:ext uri="{9D8B030D-6E8A-4147-A177-3AD203B41FA5}">
                      <a16:colId xmlns:a16="http://schemas.microsoft.com/office/drawing/2014/main" val="2381641461"/>
                    </a:ext>
                  </a:extLst>
                </a:gridCol>
                <a:gridCol w="441960">
                  <a:extLst>
                    <a:ext uri="{9D8B030D-6E8A-4147-A177-3AD203B41FA5}">
                      <a16:colId xmlns:a16="http://schemas.microsoft.com/office/drawing/2014/main" val="2233869720"/>
                    </a:ext>
                  </a:extLst>
                </a:gridCol>
                <a:gridCol w="441960">
                  <a:extLst>
                    <a:ext uri="{9D8B030D-6E8A-4147-A177-3AD203B41FA5}">
                      <a16:colId xmlns:a16="http://schemas.microsoft.com/office/drawing/2014/main" val="30701095"/>
                    </a:ext>
                  </a:extLst>
                </a:gridCol>
                <a:gridCol w="441960">
                  <a:extLst>
                    <a:ext uri="{9D8B030D-6E8A-4147-A177-3AD203B41FA5}">
                      <a16:colId xmlns:a16="http://schemas.microsoft.com/office/drawing/2014/main" val="2692582187"/>
                    </a:ext>
                  </a:extLst>
                </a:gridCol>
                <a:gridCol w="441960">
                  <a:extLst>
                    <a:ext uri="{9D8B030D-6E8A-4147-A177-3AD203B41FA5}">
                      <a16:colId xmlns:a16="http://schemas.microsoft.com/office/drawing/2014/main" val="3632610171"/>
                    </a:ext>
                  </a:extLst>
                </a:gridCol>
                <a:gridCol w="441960">
                  <a:extLst>
                    <a:ext uri="{9D8B030D-6E8A-4147-A177-3AD203B41FA5}">
                      <a16:colId xmlns:a16="http://schemas.microsoft.com/office/drawing/2014/main" val="1968274537"/>
                    </a:ext>
                  </a:extLst>
                </a:gridCol>
              </a:tblGrid>
              <a:tr h="25651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162834"/>
                  </a:ext>
                </a:extLst>
              </a:tr>
              <a:tr h="25651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589209"/>
                  </a:ext>
                </a:extLst>
              </a:tr>
              <a:tr h="256516">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0881653"/>
                  </a:ext>
                </a:extLst>
              </a:tr>
              <a:tr h="256516">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852211"/>
                  </a:ext>
                </a:extLst>
              </a:tr>
              <a:tr h="256516">
                <a:tc>
                  <a:txBody>
                    <a:bodyPr/>
                    <a:lstStyle/>
                    <a:p>
                      <a:pPr algn="ctr" rtl="0" fontAlgn="ctr"/>
                      <a:r>
                        <a:rPr lang="en-US" sz="1600" b="1" u="none" strike="noStrike" dirty="0">
                          <a:solidFill>
                            <a:schemeClr val="tx1"/>
                          </a:solidFill>
                          <a:effectLst/>
                        </a:rPr>
                        <a:t>91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0539148"/>
                  </a:ext>
                </a:extLst>
              </a:tr>
            </a:tbl>
          </a:graphicData>
        </a:graphic>
      </p:graphicFrame>
    </p:spTree>
    <p:extLst>
      <p:ext uri="{BB962C8B-B14F-4D97-AF65-F5344CB8AC3E}">
        <p14:creationId xmlns:p14="http://schemas.microsoft.com/office/powerpoint/2010/main" val="130914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8C4774A-EC56-4317-A849-2796FA49E7C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64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64 pegs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5F7370F4-17E2-4F7C-AD93-C1A6B19CD1F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6578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44526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“Vase of Pegs”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7774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7B7E321-20C6-4CF7-B323-F8B3764B9D1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pegs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9976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36CB354-92F1-4DCA-B992-3BA79438C9A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631595" y="0"/>
            <a:ext cx="3708400" cy="5562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even number that is greater than 50 and less than 100.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is a green peg with an 8.</a:t>
            </a:r>
          </a:p>
          <a:p>
            <a:pPr algn="ctr"/>
            <a:r>
              <a:rPr lang="en-US" b="1" dirty="0">
                <a:solidFill>
                  <a:schemeClr val="tx1"/>
                </a:solidFill>
              </a:rPr>
              <a:t>Eliminate the numbers </a:t>
            </a:r>
          </a:p>
          <a:p>
            <a:pPr algn="ctr"/>
            <a:r>
              <a:rPr lang="en-US" b="1" dirty="0">
                <a:solidFill>
                  <a:schemeClr val="tx1"/>
                </a:solidFill>
              </a:rPr>
              <a:t>that have an 8 in the tens place.</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the digit 5 or 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Double 31 and Eliminate that number.</a:t>
            </a:r>
          </a:p>
          <a:p>
            <a:pPr algn="ctr"/>
            <a:r>
              <a:rPr lang="en-US" b="1" dirty="0">
                <a:solidFill>
                  <a:schemeClr val="tx1"/>
                </a:solidFill>
              </a:rPr>
              <a:t>Also, double 47 and eliminate that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some remaining pairs of numbers that have a difference of 30.  Eliminate all those pairs.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F4B2BA2D-097B-44A0-A5E7-48528F7B95AE}"/>
              </a:ext>
            </a:extLst>
          </p:cNvPr>
          <p:cNvGraphicFramePr>
            <a:graphicFrameLocks noGrp="1"/>
          </p:cNvGraphicFramePr>
          <p:nvPr/>
        </p:nvGraphicFramePr>
        <p:xfrm>
          <a:off x="2286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628763014"/>
                    </a:ext>
                  </a:extLst>
                </a:gridCol>
                <a:gridCol w="441960">
                  <a:extLst>
                    <a:ext uri="{9D8B030D-6E8A-4147-A177-3AD203B41FA5}">
                      <a16:colId xmlns:a16="http://schemas.microsoft.com/office/drawing/2014/main" val="1723777438"/>
                    </a:ext>
                  </a:extLst>
                </a:gridCol>
                <a:gridCol w="441960">
                  <a:extLst>
                    <a:ext uri="{9D8B030D-6E8A-4147-A177-3AD203B41FA5}">
                      <a16:colId xmlns:a16="http://schemas.microsoft.com/office/drawing/2014/main" val="2620129100"/>
                    </a:ext>
                  </a:extLst>
                </a:gridCol>
                <a:gridCol w="441960">
                  <a:extLst>
                    <a:ext uri="{9D8B030D-6E8A-4147-A177-3AD203B41FA5}">
                      <a16:colId xmlns:a16="http://schemas.microsoft.com/office/drawing/2014/main" val="3387245372"/>
                    </a:ext>
                  </a:extLst>
                </a:gridCol>
                <a:gridCol w="441960">
                  <a:extLst>
                    <a:ext uri="{9D8B030D-6E8A-4147-A177-3AD203B41FA5}">
                      <a16:colId xmlns:a16="http://schemas.microsoft.com/office/drawing/2014/main" val="2381641461"/>
                    </a:ext>
                  </a:extLst>
                </a:gridCol>
                <a:gridCol w="441960">
                  <a:extLst>
                    <a:ext uri="{9D8B030D-6E8A-4147-A177-3AD203B41FA5}">
                      <a16:colId xmlns:a16="http://schemas.microsoft.com/office/drawing/2014/main" val="2233869720"/>
                    </a:ext>
                  </a:extLst>
                </a:gridCol>
                <a:gridCol w="441960">
                  <a:extLst>
                    <a:ext uri="{9D8B030D-6E8A-4147-A177-3AD203B41FA5}">
                      <a16:colId xmlns:a16="http://schemas.microsoft.com/office/drawing/2014/main" val="30701095"/>
                    </a:ext>
                  </a:extLst>
                </a:gridCol>
                <a:gridCol w="441960">
                  <a:extLst>
                    <a:ext uri="{9D8B030D-6E8A-4147-A177-3AD203B41FA5}">
                      <a16:colId xmlns:a16="http://schemas.microsoft.com/office/drawing/2014/main" val="2692582187"/>
                    </a:ext>
                  </a:extLst>
                </a:gridCol>
                <a:gridCol w="441960">
                  <a:extLst>
                    <a:ext uri="{9D8B030D-6E8A-4147-A177-3AD203B41FA5}">
                      <a16:colId xmlns:a16="http://schemas.microsoft.com/office/drawing/2014/main" val="3632610171"/>
                    </a:ext>
                  </a:extLst>
                </a:gridCol>
                <a:gridCol w="441960">
                  <a:extLst>
                    <a:ext uri="{9D8B030D-6E8A-4147-A177-3AD203B41FA5}">
                      <a16:colId xmlns:a16="http://schemas.microsoft.com/office/drawing/2014/main" val="1968274537"/>
                    </a:ext>
                  </a:extLst>
                </a:gridCol>
              </a:tblGrid>
              <a:tr h="25651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162834"/>
                  </a:ext>
                </a:extLst>
              </a:tr>
              <a:tr h="25651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589209"/>
                  </a:ext>
                </a:extLst>
              </a:tr>
              <a:tr h="256516">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0881653"/>
                  </a:ext>
                </a:extLst>
              </a:tr>
              <a:tr h="256516">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852211"/>
                  </a:ext>
                </a:extLst>
              </a:tr>
              <a:tr h="256516">
                <a:tc>
                  <a:txBody>
                    <a:bodyPr/>
                    <a:lstStyle/>
                    <a:p>
                      <a:pPr algn="ctr" rtl="0" fontAlgn="ctr"/>
                      <a:r>
                        <a:rPr lang="en-US" sz="1600" b="1" u="none" strike="noStrike" dirty="0">
                          <a:solidFill>
                            <a:schemeClr val="tx1"/>
                          </a:solidFill>
                          <a:effectLst/>
                        </a:rPr>
                        <a:t>91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0539148"/>
                  </a:ext>
                </a:extLst>
              </a:tr>
            </a:tbl>
          </a:graphicData>
        </a:graphic>
      </p:graphicFrame>
      <p:graphicFrame>
        <p:nvGraphicFramePr>
          <p:cNvPr id="20" name="Table 19">
            <a:extLst>
              <a:ext uri="{FF2B5EF4-FFF2-40B4-BE49-F238E27FC236}">
                <a16:creationId xmlns:a16="http://schemas.microsoft.com/office/drawing/2014/main" id="{BFA8F44D-7A65-4630-8BAA-F1A6551067E3}"/>
              </a:ext>
            </a:extLst>
          </p:cNvPr>
          <p:cNvGraphicFramePr>
            <a:graphicFrameLocks noGrp="1"/>
          </p:cNvGraphicFramePr>
          <p:nvPr/>
        </p:nvGraphicFramePr>
        <p:xfrm>
          <a:off x="2286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628763014"/>
                    </a:ext>
                  </a:extLst>
                </a:gridCol>
                <a:gridCol w="441960">
                  <a:extLst>
                    <a:ext uri="{9D8B030D-6E8A-4147-A177-3AD203B41FA5}">
                      <a16:colId xmlns:a16="http://schemas.microsoft.com/office/drawing/2014/main" val="1723777438"/>
                    </a:ext>
                  </a:extLst>
                </a:gridCol>
                <a:gridCol w="441960">
                  <a:extLst>
                    <a:ext uri="{9D8B030D-6E8A-4147-A177-3AD203B41FA5}">
                      <a16:colId xmlns:a16="http://schemas.microsoft.com/office/drawing/2014/main" val="2620129100"/>
                    </a:ext>
                  </a:extLst>
                </a:gridCol>
                <a:gridCol w="441960">
                  <a:extLst>
                    <a:ext uri="{9D8B030D-6E8A-4147-A177-3AD203B41FA5}">
                      <a16:colId xmlns:a16="http://schemas.microsoft.com/office/drawing/2014/main" val="3387245372"/>
                    </a:ext>
                  </a:extLst>
                </a:gridCol>
                <a:gridCol w="441960">
                  <a:extLst>
                    <a:ext uri="{9D8B030D-6E8A-4147-A177-3AD203B41FA5}">
                      <a16:colId xmlns:a16="http://schemas.microsoft.com/office/drawing/2014/main" val="2381641461"/>
                    </a:ext>
                  </a:extLst>
                </a:gridCol>
                <a:gridCol w="441960">
                  <a:extLst>
                    <a:ext uri="{9D8B030D-6E8A-4147-A177-3AD203B41FA5}">
                      <a16:colId xmlns:a16="http://schemas.microsoft.com/office/drawing/2014/main" val="2233869720"/>
                    </a:ext>
                  </a:extLst>
                </a:gridCol>
                <a:gridCol w="441960">
                  <a:extLst>
                    <a:ext uri="{9D8B030D-6E8A-4147-A177-3AD203B41FA5}">
                      <a16:colId xmlns:a16="http://schemas.microsoft.com/office/drawing/2014/main" val="30701095"/>
                    </a:ext>
                  </a:extLst>
                </a:gridCol>
                <a:gridCol w="441960">
                  <a:extLst>
                    <a:ext uri="{9D8B030D-6E8A-4147-A177-3AD203B41FA5}">
                      <a16:colId xmlns:a16="http://schemas.microsoft.com/office/drawing/2014/main" val="2692582187"/>
                    </a:ext>
                  </a:extLst>
                </a:gridCol>
                <a:gridCol w="441960">
                  <a:extLst>
                    <a:ext uri="{9D8B030D-6E8A-4147-A177-3AD203B41FA5}">
                      <a16:colId xmlns:a16="http://schemas.microsoft.com/office/drawing/2014/main" val="3632610171"/>
                    </a:ext>
                  </a:extLst>
                </a:gridCol>
                <a:gridCol w="441960">
                  <a:extLst>
                    <a:ext uri="{9D8B030D-6E8A-4147-A177-3AD203B41FA5}">
                      <a16:colId xmlns:a16="http://schemas.microsoft.com/office/drawing/2014/main" val="1968274537"/>
                    </a:ext>
                  </a:extLst>
                </a:gridCol>
              </a:tblGrid>
              <a:tr h="25651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162834"/>
                  </a:ext>
                </a:extLst>
              </a:tr>
              <a:tr h="25651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589209"/>
                  </a:ext>
                </a:extLst>
              </a:tr>
              <a:tr h="256516">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0881653"/>
                  </a:ext>
                </a:extLst>
              </a:tr>
              <a:tr h="256516">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852211"/>
                  </a:ext>
                </a:extLst>
              </a:tr>
              <a:tr h="256516">
                <a:tc>
                  <a:txBody>
                    <a:bodyPr/>
                    <a:lstStyle/>
                    <a:p>
                      <a:pPr algn="ctr" rtl="0" fontAlgn="ctr"/>
                      <a:r>
                        <a:rPr lang="en-US" sz="1600" b="1" u="none" strike="noStrike" dirty="0">
                          <a:solidFill>
                            <a:schemeClr val="tx1"/>
                          </a:solidFill>
                          <a:effectLst/>
                        </a:rPr>
                        <a:t>91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60539148"/>
                  </a:ext>
                </a:extLst>
              </a:tr>
            </a:tbl>
          </a:graphicData>
        </a:graphic>
      </p:graphicFrame>
      <p:graphicFrame>
        <p:nvGraphicFramePr>
          <p:cNvPr id="22" name="Table 21">
            <a:extLst>
              <a:ext uri="{FF2B5EF4-FFF2-40B4-BE49-F238E27FC236}">
                <a16:creationId xmlns:a16="http://schemas.microsoft.com/office/drawing/2014/main" id="{464AFD60-D2B1-4913-AC42-AB4E12BE4AA1}"/>
              </a:ext>
            </a:extLst>
          </p:cNvPr>
          <p:cNvGraphicFramePr>
            <a:graphicFrameLocks noGrp="1"/>
          </p:cNvGraphicFramePr>
          <p:nvPr/>
        </p:nvGraphicFramePr>
        <p:xfrm>
          <a:off x="2286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628763014"/>
                    </a:ext>
                  </a:extLst>
                </a:gridCol>
                <a:gridCol w="441960">
                  <a:extLst>
                    <a:ext uri="{9D8B030D-6E8A-4147-A177-3AD203B41FA5}">
                      <a16:colId xmlns:a16="http://schemas.microsoft.com/office/drawing/2014/main" val="1723777438"/>
                    </a:ext>
                  </a:extLst>
                </a:gridCol>
                <a:gridCol w="441960">
                  <a:extLst>
                    <a:ext uri="{9D8B030D-6E8A-4147-A177-3AD203B41FA5}">
                      <a16:colId xmlns:a16="http://schemas.microsoft.com/office/drawing/2014/main" val="2620129100"/>
                    </a:ext>
                  </a:extLst>
                </a:gridCol>
                <a:gridCol w="441960">
                  <a:extLst>
                    <a:ext uri="{9D8B030D-6E8A-4147-A177-3AD203B41FA5}">
                      <a16:colId xmlns:a16="http://schemas.microsoft.com/office/drawing/2014/main" val="3387245372"/>
                    </a:ext>
                  </a:extLst>
                </a:gridCol>
                <a:gridCol w="441960">
                  <a:extLst>
                    <a:ext uri="{9D8B030D-6E8A-4147-A177-3AD203B41FA5}">
                      <a16:colId xmlns:a16="http://schemas.microsoft.com/office/drawing/2014/main" val="2381641461"/>
                    </a:ext>
                  </a:extLst>
                </a:gridCol>
                <a:gridCol w="441960">
                  <a:extLst>
                    <a:ext uri="{9D8B030D-6E8A-4147-A177-3AD203B41FA5}">
                      <a16:colId xmlns:a16="http://schemas.microsoft.com/office/drawing/2014/main" val="2233869720"/>
                    </a:ext>
                  </a:extLst>
                </a:gridCol>
                <a:gridCol w="441960">
                  <a:extLst>
                    <a:ext uri="{9D8B030D-6E8A-4147-A177-3AD203B41FA5}">
                      <a16:colId xmlns:a16="http://schemas.microsoft.com/office/drawing/2014/main" val="30701095"/>
                    </a:ext>
                  </a:extLst>
                </a:gridCol>
                <a:gridCol w="441960">
                  <a:extLst>
                    <a:ext uri="{9D8B030D-6E8A-4147-A177-3AD203B41FA5}">
                      <a16:colId xmlns:a16="http://schemas.microsoft.com/office/drawing/2014/main" val="2692582187"/>
                    </a:ext>
                  </a:extLst>
                </a:gridCol>
                <a:gridCol w="441960">
                  <a:extLst>
                    <a:ext uri="{9D8B030D-6E8A-4147-A177-3AD203B41FA5}">
                      <a16:colId xmlns:a16="http://schemas.microsoft.com/office/drawing/2014/main" val="3632610171"/>
                    </a:ext>
                  </a:extLst>
                </a:gridCol>
                <a:gridCol w="441960">
                  <a:extLst>
                    <a:ext uri="{9D8B030D-6E8A-4147-A177-3AD203B41FA5}">
                      <a16:colId xmlns:a16="http://schemas.microsoft.com/office/drawing/2014/main" val="1968274537"/>
                    </a:ext>
                  </a:extLst>
                </a:gridCol>
              </a:tblGrid>
              <a:tr h="25651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162834"/>
                  </a:ext>
                </a:extLst>
              </a:tr>
              <a:tr h="25651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589209"/>
                  </a:ext>
                </a:extLst>
              </a:tr>
              <a:tr h="256516">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00881653"/>
                  </a:ext>
                </a:extLst>
              </a:tr>
              <a:tr h="256516">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852211"/>
                  </a:ext>
                </a:extLst>
              </a:tr>
              <a:tr h="256516">
                <a:tc>
                  <a:txBody>
                    <a:bodyPr/>
                    <a:lstStyle/>
                    <a:p>
                      <a:pPr algn="ctr" rtl="0" fontAlgn="ctr"/>
                      <a:r>
                        <a:rPr lang="en-US" sz="1600" b="1" u="none" strike="noStrike" dirty="0">
                          <a:solidFill>
                            <a:schemeClr val="tx1"/>
                          </a:solidFill>
                          <a:effectLst/>
                        </a:rPr>
                        <a:t>91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60539148"/>
                  </a:ext>
                </a:extLst>
              </a:tr>
            </a:tbl>
          </a:graphicData>
        </a:graphic>
      </p:graphicFrame>
      <p:graphicFrame>
        <p:nvGraphicFramePr>
          <p:cNvPr id="23" name="Table 22">
            <a:extLst>
              <a:ext uri="{FF2B5EF4-FFF2-40B4-BE49-F238E27FC236}">
                <a16:creationId xmlns:a16="http://schemas.microsoft.com/office/drawing/2014/main" id="{0384382A-56EA-4981-857D-9F46A59F0F16}"/>
              </a:ext>
            </a:extLst>
          </p:cNvPr>
          <p:cNvGraphicFramePr>
            <a:graphicFrameLocks noGrp="1"/>
          </p:cNvGraphicFramePr>
          <p:nvPr/>
        </p:nvGraphicFramePr>
        <p:xfrm>
          <a:off x="2286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628763014"/>
                    </a:ext>
                  </a:extLst>
                </a:gridCol>
                <a:gridCol w="441960">
                  <a:extLst>
                    <a:ext uri="{9D8B030D-6E8A-4147-A177-3AD203B41FA5}">
                      <a16:colId xmlns:a16="http://schemas.microsoft.com/office/drawing/2014/main" val="1723777438"/>
                    </a:ext>
                  </a:extLst>
                </a:gridCol>
                <a:gridCol w="441960">
                  <a:extLst>
                    <a:ext uri="{9D8B030D-6E8A-4147-A177-3AD203B41FA5}">
                      <a16:colId xmlns:a16="http://schemas.microsoft.com/office/drawing/2014/main" val="2620129100"/>
                    </a:ext>
                  </a:extLst>
                </a:gridCol>
                <a:gridCol w="441960">
                  <a:extLst>
                    <a:ext uri="{9D8B030D-6E8A-4147-A177-3AD203B41FA5}">
                      <a16:colId xmlns:a16="http://schemas.microsoft.com/office/drawing/2014/main" val="3387245372"/>
                    </a:ext>
                  </a:extLst>
                </a:gridCol>
                <a:gridCol w="441960">
                  <a:extLst>
                    <a:ext uri="{9D8B030D-6E8A-4147-A177-3AD203B41FA5}">
                      <a16:colId xmlns:a16="http://schemas.microsoft.com/office/drawing/2014/main" val="2381641461"/>
                    </a:ext>
                  </a:extLst>
                </a:gridCol>
                <a:gridCol w="441960">
                  <a:extLst>
                    <a:ext uri="{9D8B030D-6E8A-4147-A177-3AD203B41FA5}">
                      <a16:colId xmlns:a16="http://schemas.microsoft.com/office/drawing/2014/main" val="2233869720"/>
                    </a:ext>
                  </a:extLst>
                </a:gridCol>
                <a:gridCol w="441960">
                  <a:extLst>
                    <a:ext uri="{9D8B030D-6E8A-4147-A177-3AD203B41FA5}">
                      <a16:colId xmlns:a16="http://schemas.microsoft.com/office/drawing/2014/main" val="30701095"/>
                    </a:ext>
                  </a:extLst>
                </a:gridCol>
                <a:gridCol w="441960">
                  <a:extLst>
                    <a:ext uri="{9D8B030D-6E8A-4147-A177-3AD203B41FA5}">
                      <a16:colId xmlns:a16="http://schemas.microsoft.com/office/drawing/2014/main" val="2692582187"/>
                    </a:ext>
                  </a:extLst>
                </a:gridCol>
                <a:gridCol w="441960">
                  <a:extLst>
                    <a:ext uri="{9D8B030D-6E8A-4147-A177-3AD203B41FA5}">
                      <a16:colId xmlns:a16="http://schemas.microsoft.com/office/drawing/2014/main" val="3632610171"/>
                    </a:ext>
                  </a:extLst>
                </a:gridCol>
                <a:gridCol w="441960">
                  <a:extLst>
                    <a:ext uri="{9D8B030D-6E8A-4147-A177-3AD203B41FA5}">
                      <a16:colId xmlns:a16="http://schemas.microsoft.com/office/drawing/2014/main" val="1968274537"/>
                    </a:ext>
                  </a:extLst>
                </a:gridCol>
              </a:tblGrid>
              <a:tr h="25651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162834"/>
                  </a:ext>
                </a:extLst>
              </a:tr>
              <a:tr h="25651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08589209"/>
                  </a:ext>
                </a:extLst>
              </a:tr>
              <a:tr h="256516">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00881653"/>
                  </a:ext>
                </a:extLst>
              </a:tr>
              <a:tr h="256516">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852211"/>
                  </a:ext>
                </a:extLst>
              </a:tr>
              <a:tr h="256516">
                <a:tc>
                  <a:txBody>
                    <a:bodyPr/>
                    <a:lstStyle/>
                    <a:p>
                      <a:pPr algn="ctr" rtl="0" fontAlgn="ctr"/>
                      <a:r>
                        <a:rPr lang="en-US" sz="1600" b="1" u="none" strike="noStrike" dirty="0">
                          <a:solidFill>
                            <a:schemeClr val="tx1"/>
                          </a:solidFill>
                          <a:effectLst/>
                        </a:rPr>
                        <a:t>91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60539148"/>
                  </a:ext>
                </a:extLst>
              </a:tr>
            </a:tbl>
          </a:graphicData>
        </a:graphic>
      </p:graphicFrame>
      <p:graphicFrame>
        <p:nvGraphicFramePr>
          <p:cNvPr id="24" name="Table 23">
            <a:extLst>
              <a:ext uri="{FF2B5EF4-FFF2-40B4-BE49-F238E27FC236}">
                <a16:creationId xmlns:a16="http://schemas.microsoft.com/office/drawing/2014/main" id="{67560025-BBBE-49BF-91E4-A3BCAF562D68}"/>
              </a:ext>
            </a:extLst>
          </p:cNvPr>
          <p:cNvGraphicFramePr>
            <a:graphicFrameLocks noGrp="1"/>
          </p:cNvGraphicFramePr>
          <p:nvPr/>
        </p:nvGraphicFramePr>
        <p:xfrm>
          <a:off x="2286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628763014"/>
                    </a:ext>
                  </a:extLst>
                </a:gridCol>
                <a:gridCol w="441960">
                  <a:extLst>
                    <a:ext uri="{9D8B030D-6E8A-4147-A177-3AD203B41FA5}">
                      <a16:colId xmlns:a16="http://schemas.microsoft.com/office/drawing/2014/main" val="1723777438"/>
                    </a:ext>
                  </a:extLst>
                </a:gridCol>
                <a:gridCol w="441960">
                  <a:extLst>
                    <a:ext uri="{9D8B030D-6E8A-4147-A177-3AD203B41FA5}">
                      <a16:colId xmlns:a16="http://schemas.microsoft.com/office/drawing/2014/main" val="2620129100"/>
                    </a:ext>
                  </a:extLst>
                </a:gridCol>
                <a:gridCol w="441960">
                  <a:extLst>
                    <a:ext uri="{9D8B030D-6E8A-4147-A177-3AD203B41FA5}">
                      <a16:colId xmlns:a16="http://schemas.microsoft.com/office/drawing/2014/main" val="3387245372"/>
                    </a:ext>
                  </a:extLst>
                </a:gridCol>
                <a:gridCol w="441960">
                  <a:extLst>
                    <a:ext uri="{9D8B030D-6E8A-4147-A177-3AD203B41FA5}">
                      <a16:colId xmlns:a16="http://schemas.microsoft.com/office/drawing/2014/main" val="2381641461"/>
                    </a:ext>
                  </a:extLst>
                </a:gridCol>
                <a:gridCol w="441960">
                  <a:extLst>
                    <a:ext uri="{9D8B030D-6E8A-4147-A177-3AD203B41FA5}">
                      <a16:colId xmlns:a16="http://schemas.microsoft.com/office/drawing/2014/main" val="2233869720"/>
                    </a:ext>
                  </a:extLst>
                </a:gridCol>
                <a:gridCol w="441960">
                  <a:extLst>
                    <a:ext uri="{9D8B030D-6E8A-4147-A177-3AD203B41FA5}">
                      <a16:colId xmlns:a16="http://schemas.microsoft.com/office/drawing/2014/main" val="30701095"/>
                    </a:ext>
                  </a:extLst>
                </a:gridCol>
                <a:gridCol w="441960">
                  <a:extLst>
                    <a:ext uri="{9D8B030D-6E8A-4147-A177-3AD203B41FA5}">
                      <a16:colId xmlns:a16="http://schemas.microsoft.com/office/drawing/2014/main" val="2692582187"/>
                    </a:ext>
                  </a:extLst>
                </a:gridCol>
                <a:gridCol w="441960">
                  <a:extLst>
                    <a:ext uri="{9D8B030D-6E8A-4147-A177-3AD203B41FA5}">
                      <a16:colId xmlns:a16="http://schemas.microsoft.com/office/drawing/2014/main" val="3632610171"/>
                    </a:ext>
                  </a:extLst>
                </a:gridCol>
                <a:gridCol w="441960">
                  <a:extLst>
                    <a:ext uri="{9D8B030D-6E8A-4147-A177-3AD203B41FA5}">
                      <a16:colId xmlns:a16="http://schemas.microsoft.com/office/drawing/2014/main" val="1968274537"/>
                    </a:ext>
                  </a:extLst>
                </a:gridCol>
              </a:tblGrid>
              <a:tr h="25651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2162834"/>
                  </a:ext>
                </a:extLst>
              </a:tr>
              <a:tr h="25651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08589209"/>
                  </a:ext>
                </a:extLst>
              </a:tr>
              <a:tr h="256516">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00881653"/>
                  </a:ext>
                </a:extLst>
              </a:tr>
              <a:tr h="256516">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7852211"/>
                  </a:ext>
                </a:extLst>
              </a:tr>
              <a:tr h="256516">
                <a:tc>
                  <a:txBody>
                    <a:bodyPr/>
                    <a:lstStyle/>
                    <a:p>
                      <a:pPr algn="ctr" rtl="0" fontAlgn="ctr"/>
                      <a:r>
                        <a:rPr lang="en-US" sz="1600" b="1" u="none" strike="noStrike" dirty="0">
                          <a:solidFill>
                            <a:schemeClr val="tx1"/>
                          </a:solidFill>
                          <a:effectLst/>
                        </a:rPr>
                        <a:t>91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60539148"/>
                  </a:ext>
                </a:extLst>
              </a:tr>
            </a:tbl>
          </a:graphicData>
        </a:graphic>
      </p:graphicFrame>
      <p:graphicFrame>
        <p:nvGraphicFramePr>
          <p:cNvPr id="33" name="Table 32">
            <a:extLst>
              <a:ext uri="{FF2B5EF4-FFF2-40B4-BE49-F238E27FC236}">
                <a16:creationId xmlns:a16="http://schemas.microsoft.com/office/drawing/2014/main" id="{8C14A84D-1C52-4864-B90D-19B170142365}"/>
              </a:ext>
            </a:extLst>
          </p:cNvPr>
          <p:cNvGraphicFramePr>
            <a:graphicFrameLocks noGrp="1"/>
          </p:cNvGraphicFramePr>
          <p:nvPr/>
        </p:nvGraphicFramePr>
        <p:xfrm>
          <a:off x="228600" y="52578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628763014"/>
                    </a:ext>
                  </a:extLst>
                </a:gridCol>
                <a:gridCol w="441960">
                  <a:extLst>
                    <a:ext uri="{9D8B030D-6E8A-4147-A177-3AD203B41FA5}">
                      <a16:colId xmlns:a16="http://schemas.microsoft.com/office/drawing/2014/main" val="1723777438"/>
                    </a:ext>
                  </a:extLst>
                </a:gridCol>
                <a:gridCol w="441960">
                  <a:extLst>
                    <a:ext uri="{9D8B030D-6E8A-4147-A177-3AD203B41FA5}">
                      <a16:colId xmlns:a16="http://schemas.microsoft.com/office/drawing/2014/main" val="2620129100"/>
                    </a:ext>
                  </a:extLst>
                </a:gridCol>
                <a:gridCol w="441960">
                  <a:extLst>
                    <a:ext uri="{9D8B030D-6E8A-4147-A177-3AD203B41FA5}">
                      <a16:colId xmlns:a16="http://schemas.microsoft.com/office/drawing/2014/main" val="3387245372"/>
                    </a:ext>
                  </a:extLst>
                </a:gridCol>
                <a:gridCol w="441960">
                  <a:extLst>
                    <a:ext uri="{9D8B030D-6E8A-4147-A177-3AD203B41FA5}">
                      <a16:colId xmlns:a16="http://schemas.microsoft.com/office/drawing/2014/main" val="2381641461"/>
                    </a:ext>
                  </a:extLst>
                </a:gridCol>
                <a:gridCol w="441960">
                  <a:extLst>
                    <a:ext uri="{9D8B030D-6E8A-4147-A177-3AD203B41FA5}">
                      <a16:colId xmlns:a16="http://schemas.microsoft.com/office/drawing/2014/main" val="2233869720"/>
                    </a:ext>
                  </a:extLst>
                </a:gridCol>
                <a:gridCol w="441960">
                  <a:extLst>
                    <a:ext uri="{9D8B030D-6E8A-4147-A177-3AD203B41FA5}">
                      <a16:colId xmlns:a16="http://schemas.microsoft.com/office/drawing/2014/main" val="30701095"/>
                    </a:ext>
                  </a:extLst>
                </a:gridCol>
                <a:gridCol w="441960">
                  <a:extLst>
                    <a:ext uri="{9D8B030D-6E8A-4147-A177-3AD203B41FA5}">
                      <a16:colId xmlns:a16="http://schemas.microsoft.com/office/drawing/2014/main" val="2692582187"/>
                    </a:ext>
                  </a:extLst>
                </a:gridCol>
                <a:gridCol w="441960">
                  <a:extLst>
                    <a:ext uri="{9D8B030D-6E8A-4147-A177-3AD203B41FA5}">
                      <a16:colId xmlns:a16="http://schemas.microsoft.com/office/drawing/2014/main" val="3632610171"/>
                    </a:ext>
                  </a:extLst>
                </a:gridCol>
                <a:gridCol w="441960">
                  <a:extLst>
                    <a:ext uri="{9D8B030D-6E8A-4147-A177-3AD203B41FA5}">
                      <a16:colId xmlns:a16="http://schemas.microsoft.com/office/drawing/2014/main" val="1968274537"/>
                    </a:ext>
                  </a:extLst>
                </a:gridCol>
              </a:tblGrid>
              <a:tr h="256516">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72162834"/>
                  </a:ext>
                </a:extLst>
              </a:tr>
              <a:tr h="256516">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08589209"/>
                  </a:ext>
                </a:extLst>
              </a:tr>
              <a:tr h="256516">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00881653"/>
                  </a:ext>
                </a:extLst>
              </a:tr>
              <a:tr h="256516">
                <a:tc>
                  <a:txBody>
                    <a:bodyPr/>
                    <a:lstStyle/>
                    <a:p>
                      <a:pPr algn="ctr" rtl="0" fontAlgn="ctr"/>
                      <a:r>
                        <a:rPr lang="en-US" sz="1600" b="1" u="none" strike="noStrike" dirty="0">
                          <a:solidFill>
                            <a:schemeClr val="tx1"/>
                          </a:solidFill>
                          <a:effectLst/>
                        </a:rPr>
                        <a:t>81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77852211"/>
                  </a:ext>
                </a:extLst>
              </a:tr>
              <a:tr h="256516">
                <a:tc>
                  <a:txBody>
                    <a:bodyPr/>
                    <a:lstStyle/>
                    <a:p>
                      <a:pPr algn="ctr" rtl="0" fontAlgn="ctr"/>
                      <a:r>
                        <a:rPr lang="en-US" sz="1600" b="1" u="none" strike="noStrike" dirty="0">
                          <a:solidFill>
                            <a:schemeClr val="tx1"/>
                          </a:solidFill>
                          <a:effectLst/>
                        </a:rPr>
                        <a:t>91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60539148"/>
                  </a:ext>
                </a:extLst>
              </a:tr>
            </a:tbl>
          </a:graphicData>
        </a:graphic>
      </p:graphicFrame>
    </p:spTree>
    <p:extLst>
      <p:ext uri="{BB962C8B-B14F-4D97-AF65-F5344CB8AC3E}">
        <p14:creationId xmlns:p14="http://schemas.microsoft.com/office/powerpoint/2010/main" val="172749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8C4774A-EC56-4317-A849-2796FA49E7C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76686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64 pegs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5F7370F4-17E2-4F7C-AD93-C1A6B19CD1F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0691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81166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“Vase of Pegs”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7B7E321-20C6-4CF7-B323-F8B3764B9D1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pegs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36CB354-92F1-4DCA-B992-3BA79438C9A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an even number that is greater than 50 and less than 100.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There is a green peg with an 8.</a:t>
            </a:r>
          </a:p>
          <a:p>
            <a:pPr algn="ctr"/>
            <a:r>
              <a:rPr lang="en-US" b="1" dirty="0">
                <a:solidFill>
                  <a:schemeClr val="tx1"/>
                </a:solidFill>
              </a:rPr>
              <a:t>Eliminate the numbers </a:t>
            </a:r>
          </a:p>
          <a:p>
            <a:pPr algn="ctr"/>
            <a:r>
              <a:rPr lang="en-US" b="1" dirty="0">
                <a:solidFill>
                  <a:schemeClr val="tx1"/>
                </a:solidFill>
              </a:rPr>
              <a:t>that have an 8 in the tens place.</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does not include the digit 5 or the digit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Double 31 and Eliminate that number.</a:t>
            </a:r>
          </a:p>
          <a:p>
            <a:pPr algn="ctr"/>
            <a:r>
              <a:rPr lang="en-US" b="1" dirty="0">
                <a:solidFill>
                  <a:schemeClr val="tx1"/>
                </a:solidFill>
              </a:rPr>
              <a:t>Also, double 47 and eliminate that number.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some remaining pairs of numbers that have a difference of 30.  Eliminate all those pairs.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8C4774A-EC56-4317-A849-2796FA49E7CB}"/>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64 pegs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5F7370F4-17E2-4F7C-AD93-C1A6B19CD1F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“Vase of Pegs”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9468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7B7E321-20C6-4CF7-B323-F8B3764B9D19}"/>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pegs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7123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4390</TotalTime>
  <Words>2541</Words>
  <Application>Microsoft Office PowerPoint</Application>
  <PresentationFormat>On-screen Show (4:3)</PresentationFormat>
  <Paragraphs>608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127</cp:revision>
  <dcterms:created xsi:type="dcterms:W3CDTF">2020-11-09T02:38:45Z</dcterms:created>
  <dcterms:modified xsi:type="dcterms:W3CDTF">2022-03-29T12:27:50Z</dcterms:modified>
</cp:coreProperties>
</file>