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455" r:id="rId3"/>
    <p:sldId id="451" r:id="rId4"/>
    <p:sldId id="449" r:id="rId5"/>
    <p:sldId id="168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3" d="100"/>
          <a:sy n="113" d="100"/>
        </p:scale>
        <p:origin x="1536"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658C5-2579-49C4-A0D3-CDBC23EB6B39}" type="datetimeFigureOut">
              <a:rPr lang="en-US" smtClean="0"/>
              <a:t>1/18/2024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F839-633C-463B-8057-FB5ADCE9420C}" type="slidenum">
              <a:rPr lang="en-US" smtClean="0"/>
              <a:t>‹#›</a:t>
            </a:fld>
            <a:endParaRPr lang="en-US"/>
          </a:p>
        </p:txBody>
      </p:sp>
    </p:spTree>
    <p:extLst>
      <p:ext uri="{BB962C8B-B14F-4D97-AF65-F5344CB8AC3E}">
        <p14:creationId xmlns:p14="http://schemas.microsoft.com/office/powerpoint/2010/main" val="11209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5</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13.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11.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6.jpeg"/><Relationship Id="rId33"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www.stevewyborney.com/?p=1028" TargetMode="External"/><Relationship Id="rId24" Type="http://schemas.openxmlformats.org/officeDocument/2006/relationships/image" Target="../media/image15.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12.jpeg"/><Relationship Id="rId23" Type="http://schemas.openxmlformats.org/officeDocument/2006/relationships/image" Target="../media/image14.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22.jpg"/><Relationship Id="rId10" Type="http://schemas.openxmlformats.org/officeDocument/2006/relationships/image" Target="../media/image10.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7.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152</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082AF-384E-A9E1-CC98-CBA0EAC98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6"/>
            <a:ext cx="9143992" cy="6857994"/>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28 rings</a:t>
            </a:r>
          </a:p>
        </p:txBody>
      </p:sp>
      <p:sp>
        <p:nvSpPr>
          <p:cNvPr id="13" name="Rectangle 12"/>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rings are in </a:t>
            </a:r>
          </a:p>
          <a:p>
            <a:pPr algn="ctr"/>
            <a:r>
              <a:rPr lang="en-US" b="1" dirty="0">
                <a:solidFill>
                  <a:schemeClr val="tx1"/>
                </a:solidFill>
              </a:rPr>
              <a:t>the vase?</a:t>
            </a:r>
          </a:p>
        </p:txBody>
      </p:sp>
      <p:sp>
        <p:nvSpPr>
          <p:cNvPr id="2" name="Rectangle 1">
            <a:extLst>
              <a:ext uri="{FF2B5EF4-FFF2-40B4-BE49-F238E27FC236}">
                <a16:creationId xmlns:a16="http://schemas.microsoft.com/office/drawing/2014/main" id="{5B37AF8D-D389-39D2-BED4-49F2A31588E6}"/>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576790E-3B25-1C6C-F47E-E6E0EC5B9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4571992" cy="3428994"/>
          </a:xfrm>
          <a:prstGeom prst="rect">
            <a:avLst/>
          </a:prstGeom>
        </p:spPr>
      </p:pic>
      <p:pic>
        <p:nvPicPr>
          <p:cNvPr id="32" name="Picture 31">
            <a:extLst>
              <a:ext uri="{FF2B5EF4-FFF2-40B4-BE49-F238E27FC236}">
                <a16:creationId xmlns:a16="http://schemas.microsoft.com/office/drawing/2014/main" id="{A7C956B7-C1B5-57EF-DB0B-55B6EC483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 y="6"/>
            <a:ext cx="4571992" cy="3428994"/>
          </a:xfrm>
          <a:prstGeom prst="rect">
            <a:avLst/>
          </a:prstGeom>
        </p:spPr>
      </p:pic>
      <p:pic>
        <p:nvPicPr>
          <p:cNvPr id="34" name="Picture 33">
            <a:extLst>
              <a:ext uri="{FF2B5EF4-FFF2-40B4-BE49-F238E27FC236}">
                <a16:creationId xmlns:a16="http://schemas.microsoft.com/office/drawing/2014/main" id="{84EECCBC-7E2D-329A-EBAA-575DA98E5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6"/>
            <a:ext cx="4571992" cy="3428994"/>
          </a:xfrm>
          <a:prstGeom prst="rect">
            <a:avLst/>
          </a:prstGeom>
        </p:spPr>
      </p:pic>
      <p:pic>
        <p:nvPicPr>
          <p:cNvPr id="36" name="Picture 35">
            <a:extLst>
              <a:ext uri="{FF2B5EF4-FFF2-40B4-BE49-F238E27FC236}">
                <a16:creationId xmlns:a16="http://schemas.microsoft.com/office/drawing/2014/main" id="{408371EF-8CE7-03DA-26A5-27018D902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 y="3429000"/>
            <a:ext cx="4571992" cy="3428994"/>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585766" y="4476703"/>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5270029" y="4476699"/>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4699305"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 rings</a:t>
            </a:r>
          </a:p>
        </p:txBody>
      </p:sp>
      <p:sp>
        <p:nvSpPr>
          <p:cNvPr id="20" name="Rectangle 19">
            <a:extLst>
              <a:ext uri="{FF2B5EF4-FFF2-40B4-BE49-F238E27FC236}">
                <a16:creationId xmlns:a16="http://schemas.microsoft.com/office/drawing/2014/main" id="{091E67A6-8251-404C-8E81-B69DE1C379A1}"/>
              </a:ext>
            </a:extLst>
          </p:cNvPr>
          <p:cNvSpPr/>
          <p:nvPr/>
        </p:nvSpPr>
        <p:spPr>
          <a:xfrm>
            <a:off x="97592"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 rings</a:t>
            </a:r>
          </a:p>
        </p:txBody>
      </p:sp>
      <p:sp>
        <p:nvSpPr>
          <p:cNvPr id="21" name="Rectangle 20">
            <a:extLst>
              <a:ext uri="{FF2B5EF4-FFF2-40B4-BE49-F238E27FC236}">
                <a16:creationId xmlns:a16="http://schemas.microsoft.com/office/drawing/2014/main" id="{E4AAA89A-12D6-453A-941A-CF0EF322EF39}"/>
              </a:ext>
            </a:extLst>
          </p:cNvPr>
          <p:cNvSpPr/>
          <p:nvPr/>
        </p:nvSpPr>
        <p:spPr>
          <a:xfrm>
            <a:off x="4699305"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 rings</a:t>
            </a:r>
          </a:p>
        </p:txBody>
      </p:sp>
      <p:sp>
        <p:nvSpPr>
          <p:cNvPr id="23" name="Rectangle 22">
            <a:extLst>
              <a:ext uri="{FF2B5EF4-FFF2-40B4-BE49-F238E27FC236}">
                <a16:creationId xmlns:a16="http://schemas.microsoft.com/office/drawing/2014/main" id="{07ED5488-70A8-46A8-AB20-385DD2700B01}"/>
              </a:ext>
            </a:extLst>
          </p:cNvPr>
          <p:cNvSpPr/>
          <p:nvPr/>
        </p:nvSpPr>
        <p:spPr>
          <a:xfrm>
            <a:off x="4699305"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97592"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699305" y="77041"/>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97592"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 rings</a:t>
            </a:r>
          </a:p>
        </p:txBody>
      </p:sp>
      <p:grpSp>
        <p:nvGrpSpPr>
          <p:cNvPr id="39" name="Group 38">
            <a:extLst>
              <a:ext uri="{FF2B5EF4-FFF2-40B4-BE49-F238E27FC236}">
                <a16:creationId xmlns:a16="http://schemas.microsoft.com/office/drawing/2014/main" id="{6053F87E-FA35-4CF3-BDDC-B57A38D325CA}"/>
              </a:ext>
            </a:extLst>
          </p:cNvPr>
          <p:cNvGrpSpPr/>
          <p:nvPr/>
        </p:nvGrpSpPr>
        <p:grpSpPr>
          <a:xfrm>
            <a:off x="0" y="-1"/>
            <a:ext cx="9144000" cy="6857997"/>
            <a:chOff x="0" y="-1"/>
            <a:chExt cx="9144000" cy="6857997"/>
          </a:xfrm>
        </p:grpSpPr>
        <p:sp>
          <p:nvSpPr>
            <p:cNvPr id="40" name="Rectangle 39">
              <a:extLst>
                <a:ext uri="{FF2B5EF4-FFF2-40B4-BE49-F238E27FC236}">
                  <a16:creationId xmlns:a16="http://schemas.microsoft.com/office/drawing/2014/main" id="{643157F7-AB69-40E6-A33D-E20CED87C484}"/>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625E70D-4524-4F31-AA9E-6859158A9B88}"/>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06263BE-A168-4083-BD71-449E58F779F6}"/>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F63534D-49B5-488E-B995-6D89AAC2973D}"/>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858</Words>
  <Application>Microsoft Office PowerPoint</Application>
  <PresentationFormat>On-screen Show (4:3)</PresentationFormat>
  <Paragraphs>87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 Wyborney</cp:lastModifiedBy>
  <cp:revision>34</cp:revision>
  <dcterms:created xsi:type="dcterms:W3CDTF">2021-07-09T14:41:24Z</dcterms:created>
  <dcterms:modified xsi:type="dcterms:W3CDTF">2024-01-18T17:18:59Z</dcterms:modified>
</cp:coreProperties>
</file>