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55" r:id="rId3"/>
    <p:sldId id="451" r:id="rId4"/>
    <p:sldId id="449" r:id="rId5"/>
    <p:sldId id="164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110" d="100"/>
          <a:sy n="110" d="100"/>
        </p:scale>
        <p:origin x="1626" y="1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4/16/2023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4/16/2023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21.jpeg"/><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20.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9.jpeg"/><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36" Type="http://schemas.openxmlformats.org/officeDocument/2006/relationships/image" Target="../media/image22.jpeg"/><Relationship Id="rId10" Type="http://schemas.openxmlformats.org/officeDocument/2006/relationships/hyperlink" Target="http://www.stevewyborney.com/?p=893" TargetMode="External"/><Relationship Id="rId19" Type="http://schemas.openxmlformats.org/officeDocument/2006/relationships/image" Target="../media/image14.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jpeg"/><Relationship Id="rId30" Type="http://schemas.openxmlformats.org/officeDocument/2006/relationships/image" Target="../media/image18.png"/><Relationship Id="rId35" Type="http://schemas.openxmlformats.org/officeDocument/2006/relationships/hyperlink" Target="https://stevewyborney.com/2022/10/170-new-esti-myst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Estimation Clipboard 147</a:t>
            </a:r>
            <a:endParaRPr lang="en-US" sz="2800" b="1" dirty="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307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9BC54-3E57-751F-9713-705645D7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 y="6"/>
            <a:ext cx="9143992" cy="6857994"/>
          </a:xfrm>
          <a:prstGeom prst="rect">
            <a:avLst/>
          </a:prstGeom>
        </p:spPr>
      </p:pic>
      <p:sp>
        <p:nvSpPr>
          <p:cNvPr id="12" name="Rectangle 11"/>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55 links</a:t>
            </a:r>
          </a:p>
        </p:txBody>
      </p:sp>
      <p:sp>
        <p:nvSpPr>
          <p:cNvPr id="13" name="Rectangle 12"/>
          <p:cNvSpPr/>
          <p:nvPr/>
        </p:nvSpPr>
        <p:spPr>
          <a:xfrm>
            <a:off x="152400" y="381000"/>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links are in the glass?</a:t>
            </a:r>
          </a:p>
        </p:txBody>
      </p:sp>
      <p:sp>
        <p:nvSpPr>
          <p:cNvPr id="2" name="Rectangle 1">
            <a:extLst>
              <a:ext uri="{FF2B5EF4-FFF2-40B4-BE49-F238E27FC236}">
                <a16:creationId xmlns:a16="http://schemas.microsoft.com/office/drawing/2014/main" id="{5B37AF8D-D389-39D2-BED4-49F2A31588E6}"/>
              </a:ext>
            </a:extLst>
          </p:cNvPr>
          <p:cNvSpPr/>
          <p:nvPr/>
        </p:nvSpPr>
        <p:spPr>
          <a:xfrm>
            <a:off x="2584847" y="169545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C8279B-F00D-5EFF-A450-7B988485A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6"/>
            <a:ext cx="4571992" cy="3428994"/>
          </a:xfrm>
          <a:prstGeom prst="rect">
            <a:avLst/>
          </a:prstGeom>
        </p:spPr>
      </p:pic>
      <p:pic>
        <p:nvPicPr>
          <p:cNvPr id="4" name="Picture 3">
            <a:extLst>
              <a:ext uri="{FF2B5EF4-FFF2-40B4-BE49-F238E27FC236}">
                <a16:creationId xmlns:a16="http://schemas.microsoft.com/office/drawing/2014/main" id="{901D8DCC-43E2-9237-E347-A6BA0EE0B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 y="6"/>
            <a:ext cx="4571992" cy="3428994"/>
          </a:xfrm>
          <a:prstGeom prst="rect">
            <a:avLst/>
          </a:prstGeom>
        </p:spPr>
      </p:pic>
      <p:pic>
        <p:nvPicPr>
          <p:cNvPr id="6" name="Picture 5">
            <a:extLst>
              <a:ext uri="{FF2B5EF4-FFF2-40B4-BE49-F238E27FC236}">
                <a16:creationId xmlns:a16="http://schemas.microsoft.com/office/drawing/2014/main" id="{9809A884-FFEE-D236-BFA1-92C2A901F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429000"/>
            <a:ext cx="4571992" cy="3428994"/>
          </a:xfrm>
          <a:prstGeom prst="rect">
            <a:avLst/>
          </a:prstGeom>
        </p:spPr>
      </p:pic>
      <p:pic>
        <p:nvPicPr>
          <p:cNvPr id="8" name="Picture 7">
            <a:extLst>
              <a:ext uri="{FF2B5EF4-FFF2-40B4-BE49-F238E27FC236}">
                <a16:creationId xmlns:a16="http://schemas.microsoft.com/office/drawing/2014/main" id="{C253376A-CEF4-8F10-F8A7-3122E9F9B6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 y="3429000"/>
            <a:ext cx="4571992" cy="3428994"/>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893121" y="4860593"/>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5509406" y="4860589"/>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7239000" y="76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25 links</a:t>
            </a:r>
          </a:p>
        </p:txBody>
      </p:sp>
      <p:sp>
        <p:nvSpPr>
          <p:cNvPr id="20" name="Rectangle 19">
            <a:extLst>
              <a:ext uri="{FF2B5EF4-FFF2-40B4-BE49-F238E27FC236}">
                <a16:creationId xmlns:a16="http://schemas.microsoft.com/office/drawing/2014/main" id="{091E67A6-8251-404C-8E81-B69DE1C379A1}"/>
              </a:ext>
            </a:extLst>
          </p:cNvPr>
          <p:cNvSpPr/>
          <p:nvPr/>
        </p:nvSpPr>
        <p:spPr>
          <a:xfrm>
            <a:off x="228600" y="3505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37 links</a:t>
            </a:r>
          </a:p>
        </p:txBody>
      </p:sp>
      <p:sp>
        <p:nvSpPr>
          <p:cNvPr id="21" name="Rectangle 20">
            <a:extLst>
              <a:ext uri="{FF2B5EF4-FFF2-40B4-BE49-F238E27FC236}">
                <a16:creationId xmlns:a16="http://schemas.microsoft.com/office/drawing/2014/main" id="{E4AAA89A-12D6-453A-941A-CF0EF322EF39}"/>
              </a:ext>
            </a:extLst>
          </p:cNvPr>
          <p:cNvSpPr/>
          <p:nvPr/>
        </p:nvSpPr>
        <p:spPr>
          <a:xfrm>
            <a:off x="7239000"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45 links</a:t>
            </a:r>
          </a:p>
        </p:txBody>
      </p:sp>
      <p:sp>
        <p:nvSpPr>
          <p:cNvPr id="23" name="Rectangle 22">
            <a:extLst>
              <a:ext uri="{FF2B5EF4-FFF2-40B4-BE49-F238E27FC236}">
                <a16:creationId xmlns:a16="http://schemas.microsoft.com/office/drawing/2014/main" id="{07ED5488-70A8-46A8-AB20-385DD2700B01}"/>
              </a:ext>
            </a:extLst>
          </p:cNvPr>
          <p:cNvSpPr/>
          <p:nvPr/>
        </p:nvSpPr>
        <p:spPr>
          <a:xfrm>
            <a:off x="7239000" y="3505196"/>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228600"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7239000"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228600"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55 links</a:t>
            </a:r>
          </a:p>
        </p:txBody>
      </p:sp>
      <p:grpSp>
        <p:nvGrpSpPr>
          <p:cNvPr id="39" name="Group 38">
            <a:extLst>
              <a:ext uri="{FF2B5EF4-FFF2-40B4-BE49-F238E27FC236}">
                <a16:creationId xmlns:a16="http://schemas.microsoft.com/office/drawing/2014/main" id="{6053F87E-FA35-4CF3-BDDC-B57A38D325CA}"/>
              </a:ext>
            </a:extLst>
          </p:cNvPr>
          <p:cNvGrpSpPr/>
          <p:nvPr/>
        </p:nvGrpSpPr>
        <p:grpSpPr>
          <a:xfrm>
            <a:off x="0" y="-1"/>
            <a:ext cx="9144000" cy="6857997"/>
            <a:chOff x="0" y="-1"/>
            <a:chExt cx="9144000" cy="6857997"/>
          </a:xfrm>
        </p:grpSpPr>
        <p:sp>
          <p:nvSpPr>
            <p:cNvPr id="40" name="Rectangle 39">
              <a:extLst>
                <a:ext uri="{FF2B5EF4-FFF2-40B4-BE49-F238E27FC236}">
                  <a16:creationId xmlns:a16="http://schemas.microsoft.com/office/drawing/2014/main" id="{643157F7-AB69-40E6-A33D-E20CED87C484}"/>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625E70D-4524-4F31-AA9E-6859158A9B88}"/>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06263BE-A168-4083-BD71-449E58F779F6}"/>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F63534D-49B5-488E-B995-6D89AAC2973D}"/>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904</Words>
  <Application>Microsoft Office PowerPoint</Application>
  <PresentationFormat>On-screen Show (4:3)</PresentationFormat>
  <Paragraphs>91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32</cp:revision>
  <dcterms:created xsi:type="dcterms:W3CDTF">2021-07-09T14:41:24Z</dcterms:created>
  <dcterms:modified xsi:type="dcterms:W3CDTF">2023-04-17T02:06:57Z</dcterms:modified>
</cp:coreProperties>
</file>