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96" d="100"/>
          <a:sy n="96" d="100"/>
        </p:scale>
        <p:origin x="2016"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4/2/2023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145</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5F251-7BAD-FF44-A781-B27046151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31 dice</a:t>
            </a:r>
          </a:p>
        </p:txBody>
      </p:sp>
      <p:sp>
        <p:nvSpPr>
          <p:cNvPr id="13" name="Rectangle 12"/>
          <p:cNvSpPr/>
          <p:nvPr/>
        </p:nvSpPr>
        <p:spPr>
          <a:xfrm>
            <a:off x="152400" y="381000"/>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dice are in the shopping cart?</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60471-FDB5-2F3F-5F8A-A9F48F6E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4" name="Picture 3">
            <a:extLst>
              <a:ext uri="{FF2B5EF4-FFF2-40B4-BE49-F238E27FC236}">
                <a16:creationId xmlns:a16="http://schemas.microsoft.com/office/drawing/2014/main" id="{4BC43A4C-D367-EA87-E9EC-4C411B7B6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6" name="Picture 5">
            <a:extLst>
              <a:ext uri="{FF2B5EF4-FFF2-40B4-BE49-F238E27FC236}">
                <a16:creationId xmlns:a16="http://schemas.microsoft.com/office/drawing/2014/main" id="{78E18C4B-7B83-5B37-A695-34CC55302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pic>
        <p:nvPicPr>
          <p:cNvPr id="8" name="Picture 7">
            <a:extLst>
              <a:ext uri="{FF2B5EF4-FFF2-40B4-BE49-F238E27FC236}">
                <a16:creationId xmlns:a16="http://schemas.microsoft.com/office/drawing/2014/main" id="{1AEE6B02-5DD6-76FB-0FA1-FB1E7811F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582216" y="447711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052205" y="4477114"/>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7244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43 dice</a:t>
            </a:r>
          </a:p>
        </p:txBody>
      </p:sp>
      <p:sp>
        <p:nvSpPr>
          <p:cNvPr id="20" name="Rectangle 19">
            <a:extLst>
              <a:ext uri="{FF2B5EF4-FFF2-40B4-BE49-F238E27FC236}">
                <a16:creationId xmlns:a16="http://schemas.microsoft.com/office/drawing/2014/main" id="{091E67A6-8251-404C-8E81-B69DE1C379A1}"/>
              </a:ext>
            </a:extLst>
          </p:cNvPr>
          <p:cNvSpPr/>
          <p:nvPr/>
        </p:nvSpPr>
        <p:spPr>
          <a:xfrm>
            <a:off x="762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dice</a:t>
            </a:r>
          </a:p>
        </p:txBody>
      </p:sp>
      <p:sp>
        <p:nvSpPr>
          <p:cNvPr id="21" name="Rectangle 20">
            <a:extLst>
              <a:ext uri="{FF2B5EF4-FFF2-40B4-BE49-F238E27FC236}">
                <a16:creationId xmlns:a16="http://schemas.microsoft.com/office/drawing/2014/main" id="{E4AAA89A-12D6-453A-941A-CF0EF322EF39}"/>
              </a:ext>
            </a:extLst>
          </p:cNvPr>
          <p:cNvSpPr/>
          <p:nvPr/>
        </p:nvSpPr>
        <p:spPr>
          <a:xfrm>
            <a:off x="47244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53 dice</a:t>
            </a:r>
          </a:p>
        </p:txBody>
      </p:sp>
      <p:sp>
        <p:nvSpPr>
          <p:cNvPr id="23" name="Rectangle 22">
            <a:extLst>
              <a:ext uri="{FF2B5EF4-FFF2-40B4-BE49-F238E27FC236}">
                <a16:creationId xmlns:a16="http://schemas.microsoft.com/office/drawing/2014/main" id="{07ED5488-70A8-46A8-AB20-385DD2700B01}"/>
              </a:ext>
            </a:extLst>
          </p:cNvPr>
          <p:cNvSpPr/>
          <p:nvPr/>
        </p:nvSpPr>
        <p:spPr>
          <a:xfrm>
            <a:off x="4724400"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62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7244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62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31 dice</a:t>
            </a:r>
          </a:p>
        </p:txBody>
      </p:sp>
      <p:grpSp>
        <p:nvGrpSpPr>
          <p:cNvPr id="13" name="Group 12">
            <a:extLst>
              <a:ext uri="{FF2B5EF4-FFF2-40B4-BE49-F238E27FC236}">
                <a16:creationId xmlns:a16="http://schemas.microsoft.com/office/drawing/2014/main" id="{21F4E160-8D72-032A-F08B-FA557F99F5F3}"/>
              </a:ext>
            </a:extLst>
          </p:cNvPr>
          <p:cNvGrpSpPr/>
          <p:nvPr/>
        </p:nvGrpSpPr>
        <p:grpSpPr>
          <a:xfrm>
            <a:off x="0" y="-1"/>
            <a:ext cx="9144000" cy="6857997"/>
            <a:chOff x="0" y="-1"/>
            <a:chExt cx="9144000" cy="6857997"/>
          </a:xfrm>
        </p:grpSpPr>
        <p:sp>
          <p:nvSpPr>
            <p:cNvPr id="16" name="Rectangle 15">
              <a:extLst>
                <a:ext uri="{FF2B5EF4-FFF2-40B4-BE49-F238E27FC236}">
                  <a16:creationId xmlns:a16="http://schemas.microsoft.com/office/drawing/2014/main" id="{07FA520C-5215-9E87-49EE-3C33033E9F7E}"/>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DBAA69-61F1-1352-9719-6F3510BFEC1C}"/>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96F0A3E-003B-D93D-1950-49AF79713EEE}"/>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3128EB-D8A3-E8F3-60B7-B0CDE599A0C9}"/>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905</Words>
  <Application>Microsoft Office PowerPoint</Application>
  <PresentationFormat>On-screen Show (4:3)</PresentationFormat>
  <Paragraphs>91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33</cp:revision>
  <dcterms:created xsi:type="dcterms:W3CDTF">2021-07-09T14:41:24Z</dcterms:created>
  <dcterms:modified xsi:type="dcterms:W3CDTF">2023-04-02T22:32:01Z</dcterms:modified>
</cp:coreProperties>
</file>