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00" d="100"/>
          <a:sy n="100" d="100"/>
        </p:scale>
        <p:origin x="1896" y="3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3/19/2023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143</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38537-1BC6-29EF-77B8-5A487B1E9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29 objects</a:t>
            </a:r>
          </a:p>
        </p:txBody>
      </p:sp>
      <p:sp>
        <p:nvSpPr>
          <p:cNvPr id="13" name="Rectangle 12"/>
          <p:cNvSpPr/>
          <p:nvPr/>
        </p:nvSpPr>
        <p:spPr>
          <a:xfrm>
            <a:off x="152400" y="381000"/>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objects are in </a:t>
            </a:r>
          </a:p>
          <a:p>
            <a:pPr algn="ctr"/>
            <a:r>
              <a:rPr lang="en-US" b="1" dirty="0">
                <a:solidFill>
                  <a:schemeClr val="tx1"/>
                </a:solidFill>
              </a:rPr>
              <a:t>the vase?</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F9E51-7E7F-0D18-08C1-E35C8A91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pic>
        <p:nvPicPr>
          <p:cNvPr id="4" name="Picture 3">
            <a:extLst>
              <a:ext uri="{FF2B5EF4-FFF2-40B4-BE49-F238E27FC236}">
                <a16:creationId xmlns:a16="http://schemas.microsoft.com/office/drawing/2014/main" id="{C596E9A9-7AA5-F563-1767-2FA0130FA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6" name="Picture 5">
            <a:extLst>
              <a:ext uri="{FF2B5EF4-FFF2-40B4-BE49-F238E27FC236}">
                <a16:creationId xmlns:a16="http://schemas.microsoft.com/office/drawing/2014/main" id="{8D1B9183-F747-A880-F1B9-2C59C31ED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pic>
        <p:nvPicPr>
          <p:cNvPr id="8" name="Picture 7">
            <a:extLst>
              <a:ext uri="{FF2B5EF4-FFF2-40B4-BE49-F238E27FC236}">
                <a16:creationId xmlns:a16="http://schemas.microsoft.com/office/drawing/2014/main" id="{9D045A52-517C-7A0D-58BC-291E656DC9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772551" y="483363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430712" y="4833628"/>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7244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 objects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 objects</a:t>
            </a:r>
          </a:p>
        </p:txBody>
      </p:sp>
      <p:sp>
        <p:nvSpPr>
          <p:cNvPr id="21" name="Rectangle 20">
            <a:extLst>
              <a:ext uri="{FF2B5EF4-FFF2-40B4-BE49-F238E27FC236}">
                <a16:creationId xmlns:a16="http://schemas.microsoft.com/office/drawing/2014/main" id="{E4AAA89A-12D6-453A-941A-CF0EF322EF39}"/>
              </a:ext>
            </a:extLst>
          </p:cNvPr>
          <p:cNvSpPr/>
          <p:nvPr/>
        </p:nvSpPr>
        <p:spPr>
          <a:xfrm>
            <a:off x="47244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35 objects</a:t>
            </a:r>
          </a:p>
        </p:txBody>
      </p:sp>
      <p:sp>
        <p:nvSpPr>
          <p:cNvPr id="23" name="Rectangle 22">
            <a:extLst>
              <a:ext uri="{FF2B5EF4-FFF2-40B4-BE49-F238E27FC236}">
                <a16:creationId xmlns:a16="http://schemas.microsoft.com/office/drawing/2014/main" id="{07ED5488-70A8-46A8-AB20-385DD2700B01}"/>
              </a:ext>
            </a:extLst>
          </p:cNvPr>
          <p:cNvSpPr/>
          <p:nvPr/>
        </p:nvSpPr>
        <p:spPr>
          <a:xfrm>
            <a:off x="4724400"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7244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 objects</a:t>
            </a:r>
          </a:p>
        </p:txBody>
      </p:sp>
      <p:grpSp>
        <p:nvGrpSpPr>
          <p:cNvPr id="39" name="Group 38">
            <a:extLst>
              <a:ext uri="{FF2B5EF4-FFF2-40B4-BE49-F238E27FC236}">
                <a16:creationId xmlns:a16="http://schemas.microsoft.com/office/drawing/2014/main" id="{6053F87E-FA35-4CF3-BDDC-B57A38D325CA}"/>
              </a:ext>
            </a:extLst>
          </p:cNvPr>
          <p:cNvGrpSpPr/>
          <p:nvPr/>
        </p:nvGrpSpPr>
        <p:grpSpPr>
          <a:xfrm>
            <a:off x="0" y="-1"/>
            <a:ext cx="9144000" cy="6857997"/>
            <a:chOff x="0" y="-1"/>
            <a:chExt cx="9144000" cy="6857997"/>
          </a:xfrm>
        </p:grpSpPr>
        <p:sp>
          <p:nvSpPr>
            <p:cNvPr id="40" name="Rectangle 39">
              <a:extLst>
                <a:ext uri="{FF2B5EF4-FFF2-40B4-BE49-F238E27FC236}">
                  <a16:creationId xmlns:a16="http://schemas.microsoft.com/office/drawing/2014/main" id="{643157F7-AB69-40E6-A33D-E20CED87C484}"/>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25E70D-4524-4F31-AA9E-6859158A9B88}"/>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06263BE-A168-4083-BD71-449E58F779F6}"/>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F63534D-49B5-488E-B995-6D89AAC2973D}"/>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904</Words>
  <Application>Microsoft Office PowerPoint</Application>
  <PresentationFormat>On-screen Show (4:3)</PresentationFormat>
  <Paragraphs>92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32</cp:revision>
  <dcterms:created xsi:type="dcterms:W3CDTF">2021-07-09T14:41:24Z</dcterms:created>
  <dcterms:modified xsi:type="dcterms:W3CDTF">2023-03-20T01:09:20Z</dcterms:modified>
</cp:coreProperties>
</file>