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1896" y="3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3/12/2023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a:t>
            </a:r>
            <a:r>
              <a:rPr lang="en-US" sz="6000" b="1">
                <a:solidFill>
                  <a:schemeClr val="bg1"/>
                </a:solidFill>
              </a:rPr>
              <a:t>Clipboard 142</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3EF0E-B1F1-EBB1-83DC-4B8EF5FD9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30 beads</a:t>
            </a:r>
          </a:p>
        </p:txBody>
      </p:sp>
      <p:sp>
        <p:nvSpPr>
          <p:cNvPr id="13" name="Rectangle 12"/>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beads are in </a:t>
            </a:r>
          </a:p>
          <a:p>
            <a:pPr algn="ctr"/>
            <a:r>
              <a:rPr lang="en-US" b="1" dirty="0">
                <a:solidFill>
                  <a:schemeClr val="tx1"/>
                </a:solidFill>
              </a:rPr>
              <a:t>the vase?</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F0FBB5-40BA-089D-43A8-B2CED4C6B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4" name="Picture 3">
            <a:extLst>
              <a:ext uri="{FF2B5EF4-FFF2-40B4-BE49-F238E27FC236}">
                <a16:creationId xmlns:a16="http://schemas.microsoft.com/office/drawing/2014/main" id="{C37E3D81-318A-9F78-F2CF-3F54DA5E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6" name="Picture 5">
            <a:extLst>
              <a:ext uri="{FF2B5EF4-FFF2-40B4-BE49-F238E27FC236}">
                <a16:creationId xmlns:a16="http://schemas.microsoft.com/office/drawing/2014/main" id="{FF39F51D-8EE6-CEFD-4EDC-5EE21F809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8" name="Picture 7">
            <a:extLst>
              <a:ext uri="{FF2B5EF4-FFF2-40B4-BE49-F238E27FC236}">
                <a16:creationId xmlns:a16="http://schemas.microsoft.com/office/drawing/2014/main" id="{73E24412-F128-D1FD-0FF3-B51B1E52B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527129" y="4786788"/>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233267" y="4786784"/>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72390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beads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 beads</a:t>
            </a:r>
          </a:p>
        </p:txBody>
      </p:sp>
      <p:sp>
        <p:nvSpPr>
          <p:cNvPr id="21" name="Rectangle 20">
            <a:extLst>
              <a:ext uri="{FF2B5EF4-FFF2-40B4-BE49-F238E27FC236}">
                <a16:creationId xmlns:a16="http://schemas.microsoft.com/office/drawing/2014/main" id="{E4AAA89A-12D6-453A-941A-CF0EF322EF39}"/>
              </a:ext>
            </a:extLst>
          </p:cNvPr>
          <p:cNvSpPr/>
          <p:nvPr/>
        </p:nvSpPr>
        <p:spPr>
          <a:xfrm>
            <a:off x="7239000" y="3505198"/>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26 beads</a:t>
            </a:r>
          </a:p>
        </p:txBody>
      </p:sp>
      <p:sp>
        <p:nvSpPr>
          <p:cNvPr id="23" name="Rectangle 22">
            <a:extLst>
              <a:ext uri="{FF2B5EF4-FFF2-40B4-BE49-F238E27FC236}">
                <a16:creationId xmlns:a16="http://schemas.microsoft.com/office/drawing/2014/main" id="{07ED5488-70A8-46A8-AB20-385DD2700B01}"/>
              </a:ext>
            </a:extLst>
          </p:cNvPr>
          <p:cNvSpPr/>
          <p:nvPr/>
        </p:nvSpPr>
        <p:spPr>
          <a:xfrm>
            <a:off x="7239000" y="350519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62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72390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62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beads</a:t>
            </a:r>
          </a:p>
        </p:txBody>
      </p:sp>
      <p:grpSp>
        <p:nvGrpSpPr>
          <p:cNvPr id="32" name="Group 31">
            <a:extLst>
              <a:ext uri="{FF2B5EF4-FFF2-40B4-BE49-F238E27FC236}">
                <a16:creationId xmlns:a16="http://schemas.microsoft.com/office/drawing/2014/main" id="{F949E3C0-DBE8-40D8-853E-1B8B3DF2BA32}"/>
              </a:ext>
            </a:extLst>
          </p:cNvPr>
          <p:cNvGrpSpPr/>
          <p:nvPr/>
        </p:nvGrpSpPr>
        <p:grpSpPr>
          <a:xfrm>
            <a:off x="0" y="-1"/>
            <a:ext cx="9144000" cy="6857997"/>
            <a:chOff x="0" y="-1"/>
            <a:chExt cx="9144000" cy="6857997"/>
          </a:xfrm>
        </p:grpSpPr>
        <p:sp>
          <p:nvSpPr>
            <p:cNvPr id="33" name="Rectangle 32">
              <a:extLst>
                <a:ext uri="{FF2B5EF4-FFF2-40B4-BE49-F238E27FC236}">
                  <a16:creationId xmlns:a16="http://schemas.microsoft.com/office/drawing/2014/main" id="{CA805F20-DF50-8F5C-A00A-66FA5DBD0110}"/>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57969F0-1C7E-6AEE-4DB7-C8B4609F4C8D}"/>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4D30D2C-78AA-FD31-0DDB-FD44C5432655}"/>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A3B7C4D-E572-67FD-1D2D-7A07D27B8646}"/>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904</Words>
  <Application>Microsoft Office PowerPoint</Application>
  <PresentationFormat>On-screen Show (4:3)</PresentationFormat>
  <Paragraphs>92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32</cp:revision>
  <dcterms:created xsi:type="dcterms:W3CDTF">2021-07-09T14:41:24Z</dcterms:created>
  <dcterms:modified xsi:type="dcterms:W3CDTF">2023-03-13T03:03:34Z</dcterms:modified>
</cp:coreProperties>
</file>