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1642" r:id="rId4"/>
    <p:sldId id="449" r:id="rId5"/>
    <p:sldId id="164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varScale="1">
        <p:scale>
          <a:sx n="113" d="100"/>
          <a:sy n="113" d="100"/>
        </p:scale>
        <p:origin x="1536" y="12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2/20/2023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e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e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140</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2FE8CA-BC4B-D5F2-9B92-36F83B5B8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152400" y="382286"/>
            <a:ext cx="27432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20 dinosaurs</a:t>
            </a:r>
          </a:p>
        </p:txBody>
      </p:sp>
      <p:sp>
        <p:nvSpPr>
          <p:cNvPr id="13" name="Rectangle 12"/>
          <p:cNvSpPr/>
          <p:nvPr/>
        </p:nvSpPr>
        <p:spPr>
          <a:xfrm>
            <a:off x="152400" y="382286"/>
            <a:ext cx="27432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dinosaurs are in </a:t>
            </a:r>
          </a:p>
          <a:p>
            <a:pPr algn="ctr"/>
            <a:r>
              <a:rPr lang="en-US" b="1" dirty="0">
                <a:solidFill>
                  <a:schemeClr val="tx1"/>
                </a:solidFill>
              </a:rPr>
              <a:t>the vase?</a:t>
            </a:r>
          </a:p>
        </p:txBody>
      </p:sp>
      <p:sp>
        <p:nvSpPr>
          <p:cNvPr id="2" name="Rectangle 1">
            <a:extLst>
              <a:ext uri="{FF2B5EF4-FFF2-40B4-BE49-F238E27FC236}">
                <a16:creationId xmlns:a16="http://schemas.microsoft.com/office/drawing/2014/main" id="{1CDED79B-093A-4977-77D0-9894AE0AA48A}"/>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041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D13B15-8C6C-6915-5DF8-36E642D83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sp>
        <p:nvSpPr>
          <p:cNvPr id="26" name="Rectangle 25">
            <a:extLst>
              <a:ext uri="{FF2B5EF4-FFF2-40B4-BE49-F238E27FC236}">
                <a16:creationId xmlns:a16="http://schemas.microsoft.com/office/drawing/2014/main" id="{6892C16C-DCB8-4D1F-AFAB-71C668A9901C}"/>
              </a:ext>
            </a:extLst>
          </p:cNvPr>
          <p:cNvSpPr/>
          <p:nvPr/>
        </p:nvSpPr>
        <p:spPr>
          <a:xfrm>
            <a:off x="0" y="0"/>
            <a:ext cx="19050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 dinosaurs</a:t>
            </a:r>
          </a:p>
        </p:txBody>
      </p:sp>
      <p:pic>
        <p:nvPicPr>
          <p:cNvPr id="13" name="Picture 12">
            <a:extLst>
              <a:ext uri="{FF2B5EF4-FFF2-40B4-BE49-F238E27FC236}">
                <a16:creationId xmlns:a16="http://schemas.microsoft.com/office/drawing/2014/main" id="{7B5958A1-9153-4000-23D4-4A1BEBA5F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sp>
        <p:nvSpPr>
          <p:cNvPr id="16" name="Rectangle 15">
            <a:extLst>
              <a:ext uri="{FF2B5EF4-FFF2-40B4-BE49-F238E27FC236}">
                <a16:creationId xmlns:a16="http://schemas.microsoft.com/office/drawing/2014/main" id="{2D246194-02C6-9912-8F6F-178BB70DCD5C}"/>
              </a:ext>
            </a:extLst>
          </p:cNvPr>
          <p:cNvSpPr/>
          <p:nvPr/>
        </p:nvSpPr>
        <p:spPr>
          <a:xfrm>
            <a:off x="7239000" y="4"/>
            <a:ext cx="19050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 dinosaurs</a:t>
            </a:r>
          </a:p>
        </p:txBody>
      </p:sp>
      <p:sp>
        <p:nvSpPr>
          <p:cNvPr id="19" name="Rectangle 18">
            <a:extLst>
              <a:ext uri="{FF2B5EF4-FFF2-40B4-BE49-F238E27FC236}">
                <a16:creationId xmlns:a16="http://schemas.microsoft.com/office/drawing/2014/main" id="{A3FB8D73-3798-A6FE-3A4B-EE605DB5866E}"/>
              </a:ext>
            </a:extLst>
          </p:cNvPr>
          <p:cNvSpPr/>
          <p:nvPr/>
        </p:nvSpPr>
        <p:spPr>
          <a:xfrm>
            <a:off x="7239000" y="0"/>
            <a:ext cx="19050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pic>
        <p:nvPicPr>
          <p:cNvPr id="22" name="Picture 21">
            <a:extLst>
              <a:ext uri="{FF2B5EF4-FFF2-40B4-BE49-F238E27FC236}">
                <a16:creationId xmlns:a16="http://schemas.microsoft.com/office/drawing/2014/main" id="{7662E4D8-F539-9C48-494B-AF95BD737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grpSp>
        <p:nvGrpSpPr>
          <p:cNvPr id="27" name="Group 26">
            <a:extLst>
              <a:ext uri="{FF2B5EF4-FFF2-40B4-BE49-F238E27FC236}">
                <a16:creationId xmlns:a16="http://schemas.microsoft.com/office/drawing/2014/main" id="{84A689A7-9EFC-6384-3DA2-D5DD3E079CBD}"/>
              </a:ext>
            </a:extLst>
          </p:cNvPr>
          <p:cNvGrpSpPr/>
          <p:nvPr/>
        </p:nvGrpSpPr>
        <p:grpSpPr>
          <a:xfrm rot="5890660" flipH="1">
            <a:off x="706746" y="4198251"/>
            <a:ext cx="687336" cy="334178"/>
            <a:chOff x="4434472" y="4025131"/>
            <a:chExt cx="1394242" cy="677872"/>
          </a:xfrm>
        </p:grpSpPr>
        <p:sp>
          <p:nvSpPr>
            <p:cNvPr id="29" name="Freeform 74">
              <a:extLst>
                <a:ext uri="{FF2B5EF4-FFF2-40B4-BE49-F238E27FC236}">
                  <a16:creationId xmlns:a16="http://schemas.microsoft.com/office/drawing/2014/main" id="{16938008-5DD2-6CED-DDF7-5BBD68437EE4}"/>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75">
              <a:extLst>
                <a:ext uri="{FF2B5EF4-FFF2-40B4-BE49-F238E27FC236}">
                  <a16:creationId xmlns:a16="http://schemas.microsoft.com/office/drawing/2014/main" id="{F3CEFE84-C86A-B3AA-A814-C79D0FE9D045}"/>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9770E95B-03BB-CEC8-0749-B491DA9EDC36}"/>
              </a:ext>
            </a:extLst>
          </p:cNvPr>
          <p:cNvSpPr/>
          <p:nvPr/>
        </p:nvSpPr>
        <p:spPr>
          <a:xfrm>
            <a:off x="0" y="3429004"/>
            <a:ext cx="19050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 dinosaurs</a:t>
            </a:r>
          </a:p>
        </p:txBody>
      </p:sp>
      <p:sp>
        <p:nvSpPr>
          <p:cNvPr id="34" name="Rectangle 33">
            <a:extLst>
              <a:ext uri="{FF2B5EF4-FFF2-40B4-BE49-F238E27FC236}">
                <a16:creationId xmlns:a16="http://schemas.microsoft.com/office/drawing/2014/main" id="{0E8C9860-0033-A021-AD04-618887C0149C}"/>
              </a:ext>
            </a:extLst>
          </p:cNvPr>
          <p:cNvSpPr/>
          <p:nvPr/>
        </p:nvSpPr>
        <p:spPr>
          <a:xfrm>
            <a:off x="0" y="3429000"/>
            <a:ext cx="19050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pic>
        <p:nvPicPr>
          <p:cNvPr id="35" name="Picture 34">
            <a:extLst>
              <a:ext uri="{FF2B5EF4-FFF2-40B4-BE49-F238E27FC236}">
                <a16:creationId xmlns:a16="http://schemas.microsoft.com/office/drawing/2014/main" id="{2BD15160-6A99-EDFB-EEB3-29E2419C11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3429000"/>
            <a:ext cx="4571999" cy="3428999"/>
          </a:xfrm>
          <a:prstGeom prst="rect">
            <a:avLst/>
          </a:prstGeom>
        </p:spPr>
      </p:pic>
      <p:grpSp>
        <p:nvGrpSpPr>
          <p:cNvPr id="36" name="Group 35">
            <a:extLst>
              <a:ext uri="{FF2B5EF4-FFF2-40B4-BE49-F238E27FC236}">
                <a16:creationId xmlns:a16="http://schemas.microsoft.com/office/drawing/2014/main" id="{C6334F64-6206-4A8D-C91F-E99BA3AB4249}"/>
              </a:ext>
            </a:extLst>
          </p:cNvPr>
          <p:cNvGrpSpPr/>
          <p:nvPr/>
        </p:nvGrpSpPr>
        <p:grpSpPr>
          <a:xfrm rot="5890660" flipH="1">
            <a:off x="7824057" y="4198246"/>
            <a:ext cx="687336" cy="334178"/>
            <a:chOff x="4434472" y="4025131"/>
            <a:chExt cx="1394242" cy="677872"/>
          </a:xfrm>
        </p:grpSpPr>
        <p:sp>
          <p:nvSpPr>
            <p:cNvPr id="45" name="Freeform 77">
              <a:extLst>
                <a:ext uri="{FF2B5EF4-FFF2-40B4-BE49-F238E27FC236}">
                  <a16:creationId xmlns:a16="http://schemas.microsoft.com/office/drawing/2014/main" id="{C1F997FC-1486-15A3-ED7D-EDD9737C3723}"/>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78">
              <a:extLst>
                <a:ext uri="{FF2B5EF4-FFF2-40B4-BE49-F238E27FC236}">
                  <a16:creationId xmlns:a16="http://schemas.microsoft.com/office/drawing/2014/main" id="{9DF4F72D-FE01-2086-10FD-8E0F311B2B89}"/>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5436C9CC-DD29-B9FA-C808-38A5919B442D}"/>
              </a:ext>
            </a:extLst>
          </p:cNvPr>
          <p:cNvSpPr/>
          <p:nvPr/>
        </p:nvSpPr>
        <p:spPr>
          <a:xfrm>
            <a:off x="7239000" y="3429000"/>
            <a:ext cx="19050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17 dinosaurs</a:t>
            </a:r>
          </a:p>
        </p:txBody>
      </p:sp>
      <p:sp>
        <p:nvSpPr>
          <p:cNvPr id="48" name="Rectangle 47">
            <a:extLst>
              <a:ext uri="{FF2B5EF4-FFF2-40B4-BE49-F238E27FC236}">
                <a16:creationId xmlns:a16="http://schemas.microsoft.com/office/drawing/2014/main" id="{272A90CA-06D6-8619-FC60-EF37DCE760CC}"/>
              </a:ext>
            </a:extLst>
          </p:cNvPr>
          <p:cNvSpPr/>
          <p:nvPr/>
        </p:nvSpPr>
        <p:spPr>
          <a:xfrm>
            <a:off x="7239000" y="3428996"/>
            <a:ext cx="19050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grpSp>
        <p:nvGrpSpPr>
          <p:cNvPr id="55" name="Group 54">
            <a:extLst>
              <a:ext uri="{FF2B5EF4-FFF2-40B4-BE49-F238E27FC236}">
                <a16:creationId xmlns:a16="http://schemas.microsoft.com/office/drawing/2014/main" id="{6FBAC5B4-078A-3726-EC06-E284B1DADA13}"/>
              </a:ext>
            </a:extLst>
          </p:cNvPr>
          <p:cNvGrpSpPr/>
          <p:nvPr/>
        </p:nvGrpSpPr>
        <p:grpSpPr>
          <a:xfrm>
            <a:off x="0" y="-1"/>
            <a:ext cx="9144000" cy="6857997"/>
            <a:chOff x="0" y="-1"/>
            <a:chExt cx="9144000" cy="6857997"/>
          </a:xfrm>
        </p:grpSpPr>
        <p:sp>
          <p:nvSpPr>
            <p:cNvPr id="56" name="Rectangle 55">
              <a:extLst>
                <a:ext uri="{FF2B5EF4-FFF2-40B4-BE49-F238E27FC236}">
                  <a16:creationId xmlns:a16="http://schemas.microsoft.com/office/drawing/2014/main" id="{6A92681C-5E61-5012-00D8-723FD7F53983}"/>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B5274DE-B27E-8DAA-2484-748A73EBCF3F}"/>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8B2927E-0D4A-E61F-2021-4865B1EF7F7D}"/>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8D9CFBD-426A-23DB-D944-0DEC62FACA09}"/>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2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3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3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19" grpId="1" animBg="1"/>
      <p:bldP spid="33" grpId="0" animBg="1"/>
      <p:bldP spid="34" grpId="0" animBg="1"/>
      <p:bldP spid="34" grpId="1" animBg="1"/>
      <p:bldP spid="47" grpId="0" animBg="1"/>
      <p:bldP spid="48" grpId="0" animBg="1"/>
      <p:bldP spid="4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TotalTime>
  <Words>904</Words>
  <Application>Microsoft Office PowerPoint</Application>
  <PresentationFormat>On-screen Show (4:3)</PresentationFormat>
  <Paragraphs>92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77</cp:revision>
  <dcterms:created xsi:type="dcterms:W3CDTF">2021-07-09T14:41:24Z</dcterms:created>
  <dcterms:modified xsi:type="dcterms:W3CDTF">2023-02-20T23:47:14Z</dcterms:modified>
</cp:coreProperties>
</file>