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1642" r:id="rId4"/>
    <p:sldId id="449" r:id="rId5"/>
    <p:sldId id="164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p:scale>
          <a:sx n="100" d="100"/>
          <a:sy n="100" d="100"/>
        </p:scale>
        <p:origin x="1896" y="3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e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e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139</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AC2C8-48B2-6E99-04F1-DE8508DB3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24 objects</a:t>
            </a:r>
          </a:p>
        </p:txBody>
      </p:sp>
      <p:sp>
        <p:nvSpPr>
          <p:cNvPr id="13" name="Rectangle 12"/>
          <p:cNvSpPr/>
          <p:nvPr/>
        </p:nvSpPr>
        <p:spPr>
          <a:xfrm>
            <a:off x="152400" y="381000"/>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objects are in </a:t>
            </a:r>
          </a:p>
          <a:p>
            <a:pPr algn="ctr"/>
            <a:r>
              <a:rPr lang="en-US" b="1" dirty="0">
                <a:solidFill>
                  <a:schemeClr val="tx1"/>
                </a:solidFill>
              </a:rPr>
              <a:t>the glass?</a:t>
            </a:r>
          </a:p>
        </p:txBody>
      </p:sp>
      <p:sp>
        <p:nvSpPr>
          <p:cNvPr id="2" name="Rectangle 1">
            <a:extLst>
              <a:ext uri="{FF2B5EF4-FFF2-40B4-BE49-F238E27FC236}">
                <a16:creationId xmlns:a16="http://schemas.microsoft.com/office/drawing/2014/main" id="{1CDED79B-093A-4977-77D0-9894AE0AA48A}"/>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04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FE72DA7-5DC5-15DA-67B0-30618BDCB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pic>
        <p:nvPicPr>
          <p:cNvPr id="36" name="Picture 35">
            <a:extLst>
              <a:ext uri="{FF2B5EF4-FFF2-40B4-BE49-F238E27FC236}">
                <a16:creationId xmlns:a16="http://schemas.microsoft.com/office/drawing/2014/main" id="{113D1309-196B-8741-0935-9F20C3685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46" name="Picture 45">
            <a:extLst>
              <a:ext uri="{FF2B5EF4-FFF2-40B4-BE49-F238E27FC236}">
                <a16:creationId xmlns:a16="http://schemas.microsoft.com/office/drawing/2014/main" id="{C8FEE2F9-910A-3455-962C-8748D0E54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pic>
        <p:nvPicPr>
          <p:cNvPr id="48" name="Picture 47">
            <a:extLst>
              <a:ext uri="{FF2B5EF4-FFF2-40B4-BE49-F238E27FC236}">
                <a16:creationId xmlns:a16="http://schemas.microsoft.com/office/drawing/2014/main" id="{CEA3DA34-EF60-099D-2E58-43E748B8E3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865677" y="4504958"/>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5397440" y="4504954"/>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4791931"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objects</a:t>
            </a:r>
          </a:p>
        </p:txBody>
      </p:sp>
      <p:sp>
        <p:nvSpPr>
          <p:cNvPr id="20" name="Rectangle 19">
            <a:extLst>
              <a:ext uri="{FF2B5EF4-FFF2-40B4-BE49-F238E27FC236}">
                <a16:creationId xmlns:a16="http://schemas.microsoft.com/office/drawing/2014/main" id="{091E67A6-8251-404C-8E81-B69DE1C379A1}"/>
              </a:ext>
            </a:extLst>
          </p:cNvPr>
          <p:cNvSpPr/>
          <p:nvPr/>
        </p:nvSpPr>
        <p:spPr>
          <a:xfrm>
            <a:off x="228600"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17 objects</a:t>
            </a:r>
          </a:p>
        </p:txBody>
      </p:sp>
      <p:sp>
        <p:nvSpPr>
          <p:cNvPr id="21" name="Rectangle 20">
            <a:extLst>
              <a:ext uri="{FF2B5EF4-FFF2-40B4-BE49-F238E27FC236}">
                <a16:creationId xmlns:a16="http://schemas.microsoft.com/office/drawing/2014/main" id="{E4AAA89A-12D6-453A-941A-CF0EF322EF39}"/>
              </a:ext>
            </a:extLst>
          </p:cNvPr>
          <p:cNvSpPr/>
          <p:nvPr/>
        </p:nvSpPr>
        <p:spPr>
          <a:xfrm>
            <a:off x="4791931"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29 objects</a:t>
            </a:r>
          </a:p>
        </p:txBody>
      </p:sp>
      <p:sp>
        <p:nvSpPr>
          <p:cNvPr id="23" name="Rectangle 22">
            <a:extLst>
              <a:ext uri="{FF2B5EF4-FFF2-40B4-BE49-F238E27FC236}">
                <a16:creationId xmlns:a16="http://schemas.microsoft.com/office/drawing/2014/main" id="{07ED5488-70A8-46A8-AB20-385DD2700B01}"/>
              </a:ext>
            </a:extLst>
          </p:cNvPr>
          <p:cNvSpPr/>
          <p:nvPr/>
        </p:nvSpPr>
        <p:spPr>
          <a:xfrm>
            <a:off x="4791931" y="35051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2286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791931"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2286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 objects</a:t>
            </a:r>
          </a:p>
        </p:txBody>
      </p:sp>
      <p:grpSp>
        <p:nvGrpSpPr>
          <p:cNvPr id="56" name="Group 55">
            <a:extLst>
              <a:ext uri="{FF2B5EF4-FFF2-40B4-BE49-F238E27FC236}">
                <a16:creationId xmlns:a16="http://schemas.microsoft.com/office/drawing/2014/main" id="{7B6136BF-490A-525F-5CB7-4C2A634D8260}"/>
              </a:ext>
            </a:extLst>
          </p:cNvPr>
          <p:cNvGrpSpPr/>
          <p:nvPr/>
        </p:nvGrpSpPr>
        <p:grpSpPr>
          <a:xfrm>
            <a:off x="0" y="-1"/>
            <a:ext cx="9144000" cy="6857997"/>
            <a:chOff x="0" y="-1"/>
            <a:chExt cx="9144000" cy="6857997"/>
          </a:xfrm>
        </p:grpSpPr>
        <p:sp>
          <p:nvSpPr>
            <p:cNvPr id="58" name="Rectangle 57">
              <a:extLst>
                <a:ext uri="{FF2B5EF4-FFF2-40B4-BE49-F238E27FC236}">
                  <a16:creationId xmlns:a16="http://schemas.microsoft.com/office/drawing/2014/main" id="{41735500-A01E-D530-E892-16D220BE672A}"/>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25644B8-371D-6195-781A-E4235DF1F61E}"/>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7B7092C-003C-B85F-4BEC-C248389ACA4D}"/>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AF9DB17-9159-2F78-6D31-CA551BCFD194}"/>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TotalTime>
  <Words>904</Words>
  <Application>Microsoft Office PowerPoint</Application>
  <PresentationFormat>On-screen Show (4:3)</PresentationFormat>
  <Paragraphs>92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77</cp:revision>
  <dcterms:created xsi:type="dcterms:W3CDTF">2021-07-09T14:41:24Z</dcterms:created>
  <dcterms:modified xsi:type="dcterms:W3CDTF">2023-02-06T02:12:03Z</dcterms:modified>
</cp:coreProperties>
</file>