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1642" r:id="rId4"/>
    <p:sldId id="449" r:id="rId5"/>
    <p:sldId id="164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varScale="1">
        <p:scale>
          <a:sx n="113" d="100"/>
          <a:sy n="113" d="100"/>
        </p:scale>
        <p:origin x="1536"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1/22/2023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e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e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137</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49C83E-D0B2-B77A-35F6-7D29A3C81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6"/>
            <a:ext cx="9143992" cy="6857994"/>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28 cupcakes</a:t>
            </a:r>
          </a:p>
        </p:txBody>
      </p:sp>
      <p:sp>
        <p:nvSpPr>
          <p:cNvPr id="13" name="Rectangle 12"/>
          <p:cNvSpPr/>
          <p:nvPr/>
        </p:nvSpPr>
        <p:spPr>
          <a:xfrm>
            <a:off x="152400" y="381000"/>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cupcakes are in </a:t>
            </a:r>
          </a:p>
          <a:p>
            <a:pPr algn="ctr"/>
            <a:r>
              <a:rPr lang="en-US" b="1" dirty="0">
                <a:solidFill>
                  <a:schemeClr val="tx1"/>
                </a:solidFill>
              </a:rPr>
              <a:t>the glass?</a:t>
            </a:r>
          </a:p>
        </p:txBody>
      </p:sp>
      <p:sp>
        <p:nvSpPr>
          <p:cNvPr id="2" name="Rectangle 1">
            <a:extLst>
              <a:ext uri="{FF2B5EF4-FFF2-40B4-BE49-F238E27FC236}">
                <a16:creationId xmlns:a16="http://schemas.microsoft.com/office/drawing/2014/main" id="{1CDED79B-093A-4977-77D0-9894AE0AA48A}"/>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041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D6E5E6-271B-8C50-9481-7BABA3D0D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
            <a:ext cx="4571992" cy="3428994"/>
          </a:xfrm>
          <a:prstGeom prst="rect">
            <a:avLst/>
          </a:prstGeom>
        </p:spPr>
      </p:pic>
      <p:pic>
        <p:nvPicPr>
          <p:cNvPr id="4" name="Picture 3">
            <a:extLst>
              <a:ext uri="{FF2B5EF4-FFF2-40B4-BE49-F238E27FC236}">
                <a16:creationId xmlns:a16="http://schemas.microsoft.com/office/drawing/2014/main" id="{D5CB0FD3-D9BC-F8A8-E8D7-B1C08337C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4571992" cy="3428994"/>
          </a:xfrm>
          <a:prstGeom prst="rect">
            <a:avLst/>
          </a:prstGeom>
        </p:spPr>
      </p:pic>
      <p:pic>
        <p:nvPicPr>
          <p:cNvPr id="6" name="Picture 5">
            <a:extLst>
              <a:ext uri="{FF2B5EF4-FFF2-40B4-BE49-F238E27FC236}">
                <a16:creationId xmlns:a16="http://schemas.microsoft.com/office/drawing/2014/main" id="{C61FFFF7-6826-C7F9-3766-020D409CB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429000"/>
            <a:ext cx="4571992" cy="3428994"/>
          </a:xfrm>
          <a:prstGeom prst="rect">
            <a:avLst/>
          </a:prstGeom>
        </p:spPr>
      </p:pic>
      <p:pic>
        <p:nvPicPr>
          <p:cNvPr id="8" name="Picture 7">
            <a:extLst>
              <a:ext uri="{FF2B5EF4-FFF2-40B4-BE49-F238E27FC236}">
                <a16:creationId xmlns:a16="http://schemas.microsoft.com/office/drawing/2014/main" id="{96971822-AA60-A095-8498-720528346C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 y="6"/>
            <a:ext cx="4571992" cy="3428994"/>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698468" y="4248520"/>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5404597" y="4248516"/>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4718541" y="76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32 cupcakes</a:t>
            </a:r>
          </a:p>
        </p:txBody>
      </p:sp>
      <p:sp>
        <p:nvSpPr>
          <p:cNvPr id="20" name="Rectangle 19">
            <a:extLst>
              <a:ext uri="{FF2B5EF4-FFF2-40B4-BE49-F238E27FC236}">
                <a16:creationId xmlns:a16="http://schemas.microsoft.com/office/drawing/2014/main" id="{091E67A6-8251-404C-8E81-B69DE1C379A1}"/>
              </a:ext>
            </a:extLst>
          </p:cNvPr>
          <p:cNvSpPr/>
          <p:nvPr/>
        </p:nvSpPr>
        <p:spPr>
          <a:xfrm>
            <a:off x="73196"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 cupcakes</a:t>
            </a:r>
          </a:p>
        </p:txBody>
      </p:sp>
      <p:sp>
        <p:nvSpPr>
          <p:cNvPr id="21" name="Rectangle 20">
            <a:extLst>
              <a:ext uri="{FF2B5EF4-FFF2-40B4-BE49-F238E27FC236}">
                <a16:creationId xmlns:a16="http://schemas.microsoft.com/office/drawing/2014/main" id="{E4AAA89A-12D6-453A-941A-CF0EF322EF39}"/>
              </a:ext>
            </a:extLst>
          </p:cNvPr>
          <p:cNvSpPr/>
          <p:nvPr/>
        </p:nvSpPr>
        <p:spPr>
          <a:xfrm>
            <a:off x="4718541"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 cupcakes</a:t>
            </a:r>
          </a:p>
        </p:txBody>
      </p:sp>
      <p:sp>
        <p:nvSpPr>
          <p:cNvPr id="23" name="Rectangle 22">
            <a:extLst>
              <a:ext uri="{FF2B5EF4-FFF2-40B4-BE49-F238E27FC236}">
                <a16:creationId xmlns:a16="http://schemas.microsoft.com/office/drawing/2014/main" id="{07ED5488-70A8-46A8-AB20-385DD2700B01}"/>
              </a:ext>
            </a:extLst>
          </p:cNvPr>
          <p:cNvSpPr/>
          <p:nvPr/>
        </p:nvSpPr>
        <p:spPr>
          <a:xfrm>
            <a:off x="4718541" y="35051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73196"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718541"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73196"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 cupcakes</a:t>
            </a:r>
          </a:p>
        </p:txBody>
      </p:sp>
      <p:grpSp>
        <p:nvGrpSpPr>
          <p:cNvPr id="32" name="Group 31">
            <a:extLst>
              <a:ext uri="{FF2B5EF4-FFF2-40B4-BE49-F238E27FC236}">
                <a16:creationId xmlns:a16="http://schemas.microsoft.com/office/drawing/2014/main" id="{2C4A9D7A-42CE-3197-3AB5-3AE58D45D688}"/>
              </a:ext>
            </a:extLst>
          </p:cNvPr>
          <p:cNvGrpSpPr/>
          <p:nvPr/>
        </p:nvGrpSpPr>
        <p:grpSpPr>
          <a:xfrm>
            <a:off x="0" y="-1"/>
            <a:ext cx="9144000" cy="6857997"/>
            <a:chOff x="0" y="-1"/>
            <a:chExt cx="9144000" cy="6857997"/>
          </a:xfrm>
        </p:grpSpPr>
        <p:sp>
          <p:nvSpPr>
            <p:cNvPr id="33" name="Rectangle 32">
              <a:extLst>
                <a:ext uri="{FF2B5EF4-FFF2-40B4-BE49-F238E27FC236}">
                  <a16:creationId xmlns:a16="http://schemas.microsoft.com/office/drawing/2014/main" id="{A2E44D6D-A6E9-E63E-06B1-4E6A8ECDAF2E}"/>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C81B1A5-D965-212F-8C08-6048A00396A1}"/>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DCA381-1697-03A2-C4A2-9A8C81B3D72F}"/>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8F367D9-6B9E-DD9F-298C-F361C2748511}"/>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TotalTime>
  <Words>904</Words>
  <Application>Microsoft Office PowerPoint</Application>
  <PresentationFormat>On-screen Show (4:3)</PresentationFormat>
  <Paragraphs>92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77</cp:revision>
  <dcterms:created xsi:type="dcterms:W3CDTF">2021-07-09T14:41:24Z</dcterms:created>
  <dcterms:modified xsi:type="dcterms:W3CDTF">2023-01-23T00:12:05Z</dcterms:modified>
</cp:coreProperties>
</file>