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4" r:id="rId2"/>
    <p:sldId id="455" r:id="rId3"/>
    <p:sldId id="451" r:id="rId4"/>
    <p:sldId id="449" r:id="rId5"/>
    <p:sldId id="4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60" d="100"/>
          <a:sy n="60" d="100"/>
        </p:scale>
        <p:origin x="2346" y="12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10/11/2021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stevewyborney.com/2019/09/51-esti-mysteries/" TargetMode="External"/><Relationship Id="rId13" Type="http://schemas.openxmlformats.org/officeDocument/2006/relationships/image" Target="../media/image12.jpeg"/><Relationship Id="rId18" Type="http://schemas.openxmlformats.org/officeDocument/2006/relationships/image" Target="../media/image14.jpeg"/><Relationship Id="rId26" Type="http://schemas.openxmlformats.org/officeDocument/2006/relationships/image" Target="../media/image17.jpeg"/><Relationship Id="rId3" Type="http://schemas.openxmlformats.org/officeDocument/2006/relationships/image" Target="../media/image7.jpeg"/><Relationship Id="rId21" Type="http://schemas.openxmlformats.org/officeDocument/2006/relationships/image" Target="../media/image15.png"/><Relationship Id="rId7" Type="http://schemas.openxmlformats.org/officeDocument/2006/relationships/image" Target="../media/image9.jpeg"/><Relationship Id="rId12" Type="http://schemas.openxmlformats.org/officeDocument/2006/relationships/hyperlink" Target="http://www.stevewyborney.com/?p=893" TargetMode="External"/><Relationship Id="rId17" Type="http://schemas.openxmlformats.org/officeDocument/2006/relationships/hyperlink" Target="https://www.stevewyborney.com/?p=1483" TargetMode="External"/><Relationship Id="rId25" Type="http://schemas.openxmlformats.org/officeDocument/2006/relationships/hyperlink" Target="https://stevewyborney.com/2021/03/part-3-new-esti-mysteries-and-number-sense-resources-every-day-for-the-rest-of-the-school-year/"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hyperlink" Target="https://stevewyborney.com/2019/02/20-days-of-number-sense-rich-math-talk/" TargetMode="External"/><Relationship Id="rId20" Type="http://schemas.openxmlformats.org/officeDocument/2006/relationships/hyperlink" Target="https://www.youtube.com/c/SteveWyborneyMath/playlists?view=1&amp;sort=da&amp;flow=grid" TargetMode="External"/><Relationship Id="rId1" Type="http://schemas.openxmlformats.org/officeDocument/2006/relationships/slideLayout" Target="../slideLayouts/slideLayout2.xml"/><Relationship Id="rId6" Type="http://schemas.openxmlformats.org/officeDocument/2006/relationships/hyperlink" Target="http://www.stevewyborney.com/?p=1253" TargetMode="External"/><Relationship Id="rId11" Type="http://schemas.openxmlformats.org/officeDocument/2006/relationships/image" Target="../media/image11.jpeg"/><Relationship Id="rId24" Type="http://schemas.openxmlformats.org/officeDocument/2006/relationships/image" Target="../media/image16.jpeg"/><Relationship Id="rId5" Type="http://schemas.openxmlformats.org/officeDocument/2006/relationships/image" Target="../media/image8.jpeg"/><Relationship Id="rId15" Type="http://schemas.openxmlformats.org/officeDocument/2006/relationships/image" Target="../media/image13.jpeg"/><Relationship Id="rId23" Type="http://schemas.openxmlformats.org/officeDocument/2006/relationships/hyperlink" Target="https://stevewyborney.com/2020/11/new-esti-mysteries-and-number-sense-resources-every-day-for-the-rest-of-the-school-year/" TargetMode="External"/><Relationship Id="rId28" Type="http://schemas.openxmlformats.org/officeDocument/2006/relationships/image" Target="../media/image18.jpg"/><Relationship Id="rId10" Type="http://schemas.openxmlformats.org/officeDocument/2006/relationships/hyperlink" Target="https://www.stevewyborney.com/?p=1891" TargetMode="External"/><Relationship Id="rId19" Type="http://schemas.openxmlformats.org/officeDocument/2006/relationships/hyperlink" Target="https://stevewyborney.com/2018/04/the-estimation-clipboard/" TargetMode="External"/><Relationship Id="rId4" Type="http://schemas.openxmlformats.org/officeDocument/2006/relationships/hyperlink" Target="https://stevewyborney.com/2021/01/part-2-new-esti-mysteries-and-number-sense-resources-every-day-for-the-rest-of-the-school-year/" TargetMode="External"/><Relationship Id="rId9" Type="http://schemas.openxmlformats.org/officeDocument/2006/relationships/image" Target="../media/image10.jpeg"/><Relationship Id="rId14" Type="http://schemas.openxmlformats.org/officeDocument/2006/relationships/hyperlink" Target="http://www.stevewyborney.com/?p=1028" TargetMode="External"/><Relationship Id="rId22" Type="http://schemas.openxmlformats.org/officeDocument/2006/relationships/hyperlink" Target="https://stevewyborney.com/2020/08/the-multiplication-course-by-steve-wyborney/" TargetMode="External"/><Relationship Id="rId27" Type="http://schemas.openxmlformats.org/officeDocument/2006/relationships/hyperlink" Target="https://stevewyborney.com/2021/10/new-estimation-clipbo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Estimation Clipboard</a:t>
            </a:r>
          </a:p>
          <a:p>
            <a:r>
              <a:rPr lang="en-US" sz="8000" dirty="0">
                <a:solidFill>
                  <a:schemeClr val="bg1"/>
                </a:solidFill>
                <a:latin typeface="Calibri" panose="020F0502020204030204" pitchFamily="34" charset="0"/>
                <a:cs typeface="Calibri" panose="020F0502020204030204" pitchFamily="34" charset="0"/>
              </a:rPr>
              <a:t>108</a:t>
            </a:r>
            <a:endParaRPr lang="en-US"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8E0AB34-90C6-4CD7-A56B-CAB99D934BA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F40D52-40BD-4D9F-831F-4CC8565646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5" name="Rectangle 4">
            <a:extLst>
              <a:ext uri="{FF2B5EF4-FFF2-40B4-BE49-F238E27FC236}">
                <a16:creationId xmlns:a16="http://schemas.microsoft.com/office/drawing/2014/main" id="{3D35E391-AE17-4DAA-AD41-F4DD6AC08E1D}"/>
              </a:ext>
            </a:extLst>
          </p:cNvPr>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41215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A77FE4-6104-4748-B2F0-65E9BF676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38 beads</a:t>
            </a:r>
          </a:p>
        </p:txBody>
      </p:sp>
      <p:sp>
        <p:nvSpPr>
          <p:cNvPr id="13" name="Rectangle 12"/>
          <p:cNvSpPr/>
          <p:nvPr/>
        </p:nvSpPr>
        <p:spPr>
          <a:xfrm>
            <a:off x="152400" y="380889"/>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beads are in </a:t>
            </a:r>
          </a:p>
          <a:p>
            <a:pPr algn="ctr"/>
            <a:r>
              <a:rPr lang="en-US" b="1" dirty="0">
                <a:solidFill>
                  <a:schemeClr val="tx1"/>
                </a:solidFill>
              </a:rPr>
              <a:t>the glass?</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4E99CF8-12AC-4370-857B-EA146E079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32" name="Picture 31">
            <a:extLst>
              <a:ext uri="{FF2B5EF4-FFF2-40B4-BE49-F238E27FC236}">
                <a16:creationId xmlns:a16="http://schemas.microsoft.com/office/drawing/2014/main" id="{8E8CC1F6-1C6A-483A-BCBB-77F3C4114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34" name="Picture 33">
            <a:extLst>
              <a:ext uri="{FF2B5EF4-FFF2-40B4-BE49-F238E27FC236}">
                <a16:creationId xmlns:a16="http://schemas.microsoft.com/office/drawing/2014/main" id="{C173EB93-3D67-4E6A-9B16-F44DCD703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36" name="Picture 35">
            <a:extLst>
              <a:ext uri="{FF2B5EF4-FFF2-40B4-BE49-F238E27FC236}">
                <a16:creationId xmlns:a16="http://schemas.microsoft.com/office/drawing/2014/main" id="{D3DC554C-3A31-442D-BAF1-EDCB0FA77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861657" y="6292856"/>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8357457" y="6292852"/>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7239000"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 beads</a:t>
            </a:r>
          </a:p>
        </p:txBody>
      </p:sp>
      <p:sp>
        <p:nvSpPr>
          <p:cNvPr id="20" name="Rectangle 19">
            <a:extLst>
              <a:ext uri="{FF2B5EF4-FFF2-40B4-BE49-F238E27FC236}">
                <a16:creationId xmlns:a16="http://schemas.microsoft.com/office/drawing/2014/main" id="{091E67A6-8251-404C-8E81-B69DE1C379A1}"/>
              </a:ext>
            </a:extLst>
          </p:cNvPr>
          <p:cNvSpPr/>
          <p:nvPr/>
        </p:nvSpPr>
        <p:spPr>
          <a:xfrm>
            <a:off x="2286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43 beads</a:t>
            </a:r>
          </a:p>
        </p:txBody>
      </p:sp>
      <p:sp>
        <p:nvSpPr>
          <p:cNvPr id="21" name="Rectangle 20">
            <a:extLst>
              <a:ext uri="{FF2B5EF4-FFF2-40B4-BE49-F238E27FC236}">
                <a16:creationId xmlns:a16="http://schemas.microsoft.com/office/drawing/2014/main" id="{E4AAA89A-12D6-453A-941A-CF0EF322EF39}"/>
              </a:ext>
            </a:extLst>
          </p:cNvPr>
          <p:cNvSpPr/>
          <p:nvPr/>
        </p:nvSpPr>
        <p:spPr>
          <a:xfrm>
            <a:off x="72390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 beads</a:t>
            </a:r>
          </a:p>
        </p:txBody>
      </p:sp>
      <p:sp>
        <p:nvSpPr>
          <p:cNvPr id="23" name="Rectangle 22">
            <a:extLst>
              <a:ext uri="{FF2B5EF4-FFF2-40B4-BE49-F238E27FC236}">
                <a16:creationId xmlns:a16="http://schemas.microsoft.com/office/drawing/2014/main" id="{07ED5488-70A8-46A8-AB20-385DD2700B01}"/>
              </a:ext>
            </a:extLst>
          </p:cNvPr>
          <p:cNvSpPr/>
          <p:nvPr/>
        </p:nvSpPr>
        <p:spPr>
          <a:xfrm>
            <a:off x="7239000"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2286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72390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2286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 beads</a:t>
            </a:r>
          </a:p>
        </p:txBody>
      </p:sp>
      <p:grpSp>
        <p:nvGrpSpPr>
          <p:cNvPr id="46" name="Group 45">
            <a:extLst>
              <a:ext uri="{FF2B5EF4-FFF2-40B4-BE49-F238E27FC236}">
                <a16:creationId xmlns:a16="http://schemas.microsoft.com/office/drawing/2014/main" id="{404781DB-BAE1-4CA3-9AD1-7098FBFD13B2}"/>
              </a:ext>
            </a:extLst>
          </p:cNvPr>
          <p:cNvGrpSpPr/>
          <p:nvPr/>
        </p:nvGrpSpPr>
        <p:grpSpPr>
          <a:xfrm>
            <a:off x="0" y="-1"/>
            <a:ext cx="9144000" cy="6857997"/>
            <a:chOff x="0" y="-1"/>
            <a:chExt cx="9144000" cy="6857997"/>
          </a:xfrm>
        </p:grpSpPr>
        <p:sp>
          <p:nvSpPr>
            <p:cNvPr id="47" name="Rectangle 46">
              <a:extLst>
                <a:ext uri="{FF2B5EF4-FFF2-40B4-BE49-F238E27FC236}">
                  <a16:creationId xmlns:a16="http://schemas.microsoft.com/office/drawing/2014/main" id="{9662D9E9-5226-4036-9398-5687C72EEE8A}"/>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53AE65-3431-4716-AAC7-9509C473373D}"/>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BA5F03-E2C6-439B-9F96-50AC43B24182}"/>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94690EE-004B-4B33-A571-6D9A379F6922}"/>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305" y="2460430"/>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626" y="2461267"/>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6"/>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9"/>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20"/>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8"/>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8"/>
              </a:rPr>
              <a:t>51 </a:t>
            </a:r>
            <a:r>
              <a:rPr lang="en-US" sz="1100" b="1" dirty="0" err="1">
                <a:hlinkClick r:id="rId8"/>
              </a:rPr>
              <a:t>Esti</a:t>
            </a:r>
            <a:r>
              <a:rPr lang="en-US" sz="1100" b="1" dirty="0">
                <a:hlinkClick r:id="rId8"/>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2"/>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20"/>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pic>
        <p:nvPicPr>
          <p:cNvPr id="2052" name="Picture 4" descr="C:\Users\Steve Wyborney\Desktop\STEVES Esti-Mystery Clue Toolkit and Templates FALL 2020.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1879" y="2461267"/>
            <a:ext cx="1263105" cy="94732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77352" y="3352800"/>
            <a:ext cx="1762470" cy="276999"/>
          </a:xfrm>
          <a:prstGeom prst="rect">
            <a:avLst/>
          </a:prstGeom>
          <a:noFill/>
        </p:spPr>
        <p:txBody>
          <a:bodyPr wrap="none" rtlCol="0">
            <a:spAutoFit/>
          </a:bodyPr>
          <a:lstStyle/>
          <a:p>
            <a:r>
              <a:rPr lang="en-US" sz="1200" b="1" dirty="0"/>
              <a:t>November  1 – January 8</a:t>
            </a:r>
          </a:p>
        </p:txBody>
      </p:sp>
      <p:cxnSp>
        <p:nvCxnSpPr>
          <p:cNvPr id="25" name="Straight Connector 24"/>
          <p:cNvCxnSpPr>
            <a:cxnSpLocks/>
          </p:cNvCxnSpPr>
          <p:nvPr/>
        </p:nvCxnSpPr>
        <p:spPr>
          <a:xfrm>
            <a:off x="2286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9799" y="1914436"/>
            <a:ext cx="2380761" cy="600164"/>
          </a:xfrm>
          <a:prstGeom prst="rect">
            <a:avLst/>
          </a:prstGeom>
          <a:noFill/>
        </p:spPr>
        <p:txBody>
          <a:bodyPr wrap="square" rtlCol="0">
            <a:spAutoFit/>
          </a:bodyPr>
          <a:lstStyle/>
          <a:p>
            <a:pPr algn="ctr"/>
            <a:r>
              <a:rPr lang="en-US" sz="1100" b="1" dirty="0">
                <a:hlinkClick r:id="rId4"/>
              </a:rPr>
              <a:t>Part 2 - New </a:t>
            </a:r>
            <a:r>
              <a:rPr lang="en-US" sz="1100" b="1" dirty="0" err="1">
                <a:hlinkClick r:id="rId4"/>
              </a:rPr>
              <a:t>Esti</a:t>
            </a:r>
            <a:r>
              <a:rPr lang="en-US" sz="1100" b="1" dirty="0">
                <a:hlinkClick r:id="rId4"/>
              </a:rPr>
              <a:t>-Mysteries and </a:t>
            </a:r>
            <a:r>
              <a:rPr lang="en-US" sz="1100" b="1" dirty="0">
                <a:hlinkClick r:id="" action="ppaction://noaction"/>
              </a:rPr>
              <a:t>Number Sense Resources Every </a:t>
            </a:r>
            <a:r>
              <a:rPr lang="en-US" sz="1100" b="1" dirty="0">
                <a:hlinkClick r:id="rId4"/>
              </a:rPr>
              <a:t>Day for the Rest </a:t>
            </a:r>
            <a:r>
              <a:rPr lang="en-US" sz="1100" b="1" dirty="0">
                <a:hlinkClick r:id="" action="ppaction://noaction"/>
              </a:rPr>
              <a:t>of the School Year</a:t>
            </a:r>
            <a:endParaRPr lang="en-US" sz="1100" b="1" dirty="0"/>
          </a:p>
        </p:txBody>
      </p:sp>
      <p:sp>
        <p:nvSpPr>
          <p:cNvPr id="32" name="TextBox 31"/>
          <p:cNvSpPr txBox="1"/>
          <p:nvPr/>
        </p:nvSpPr>
        <p:spPr>
          <a:xfrm>
            <a:off x="2535940" y="3352800"/>
            <a:ext cx="1817292" cy="276999"/>
          </a:xfrm>
          <a:prstGeom prst="rect">
            <a:avLst/>
          </a:prstGeom>
          <a:noFill/>
        </p:spPr>
        <p:txBody>
          <a:bodyPr wrap="none" rtlCol="0">
            <a:spAutoFit/>
          </a:bodyPr>
          <a:lstStyle/>
          <a:p>
            <a:r>
              <a:rPr lang="en-US" sz="1200" b="1" dirty="0"/>
              <a:t>January 11 – February 26 </a:t>
            </a:r>
          </a:p>
        </p:txBody>
      </p:sp>
      <p:pic>
        <p:nvPicPr>
          <p:cNvPr id="3" name="Picture 2" descr="C:\Users\Steve Wyborney\Desktop\Blog Post Pics and email too\Part 3 Feature Pic.jp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118637" y="2460429"/>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2396" y="1914436"/>
            <a:ext cx="2507330" cy="600164"/>
          </a:xfrm>
          <a:prstGeom prst="rect">
            <a:avLst/>
          </a:prstGeom>
          <a:noFill/>
        </p:spPr>
        <p:txBody>
          <a:bodyPr wrap="square" rtlCol="0">
            <a:spAutoFit/>
          </a:bodyPr>
          <a:lstStyle/>
          <a:p>
            <a:pPr algn="ctr"/>
            <a:r>
              <a:rPr lang="en-US" sz="1100" b="1" dirty="0">
                <a:hlinkClick r:id="rId23"/>
              </a:rPr>
              <a:t>New </a:t>
            </a:r>
            <a:r>
              <a:rPr lang="en-US" sz="1100" b="1" dirty="0" err="1">
                <a:hlinkClick r:id="rId23"/>
              </a:rPr>
              <a:t>Esti</a:t>
            </a:r>
            <a:r>
              <a:rPr lang="en-US" sz="1100" b="1" dirty="0">
                <a:hlinkClick r:id="rId23"/>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0" name="TextBox 49"/>
          <p:cNvSpPr txBox="1"/>
          <p:nvPr/>
        </p:nvSpPr>
        <p:spPr>
          <a:xfrm>
            <a:off x="5056278" y="3352800"/>
            <a:ext cx="1355884" cy="276999"/>
          </a:xfrm>
          <a:prstGeom prst="rect">
            <a:avLst/>
          </a:prstGeom>
          <a:noFill/>
        </p:spPr>
        <p:txBody>
          <a:bodyPr wrap="none" rtlCol="0">
            <a:spAutoFit/>
          </a:bodyPr>
          <a:lstStyle/>
          <a:p>
            <a:pPr algn="ctr"/>
            <a:r>
              <a:rPr lang="en-US" sz="1200" b="1" dirty="0"/>
              <a:t>March 1 – April 16</a:t>
            </a:r>
          </a:p>
        </p:txBody>
      </p:sp>
      <p:sp>
        <p:nvSpPr>
          <p:cNvPr id="51" name="TextBox 50"/>
          <p:cNvSpPr txBox="1"/>
          <p:nvPr/>
        </p:nvSpPr>
        <p:spPr>
          <a:xfrm>
            <a:off x="4548802" y="1909345"/>
            <a:ext cx="2385398" cy="600164"/>
          </a:xfrm>
          <a:prstGeom prst="rect">
            <a:avLst/>
          </a:prstGeom>
          <a:noFill/>
        </p:spPr>
        <p:txBody>
          <a:bodyPr wrap="square" rtlCol="0">
            <a:spAutoFit/>
          </a:bodyPr>
          <a:lstStyle/>
          <a:p>
            <a:pPr algn="ctr"/>
            <a:r>
              <a:rPr lang="en-US" sz="1100" b="1" dirty="0">
                <a:hlinkClick r:id="rId25"/>
              </a:rPr>
              <a:t>Part 3 - New </a:t>
            </a:r>
            <a:r>
              <a:rPr lang="en-US" sz="1100" b="1" dirty="0" err="1">
                <a:hlinkClick r:id="rId25"/>
              </a:rPr>
              <a:t>Esti</a:t>
            </a:r>
            <a:r>
              <a:rPr lang="en-US" sz="1100" b="1" dirty="0">
                <a:hlinkClick r:id="rId25"/>
              </a:rPr>
              <a:t>-Mysteries and Number Sense Resources Every Day for the Rest of the School Year</a:t>
            </a:r>
            <a:endParaRPr lang="en-US" sz="1100" b="1" dirty="0"/>
          </a:p>
        </p:txBody>
      </p:sp>
      <p:sp>
        <p:nvSpPr>
          <p:cNvPr id="41" name="TextBox 40"/>
          <p:cNvSpPr txBox="1"/>
          <p:nvPr/>
        </p:nvSpPr>
        <p:spPr>
          <a:xfrm>
            <a:off x="7368216" y="3352800"/>
            <a:ext cx="1304011" cy="276999"/>
          </a:xfrm>
          <a:prstGeom prst="rect">
            <a:avLst/>
          </a:prstGeom>
          <a:noFill/>
        </p:spPr>
        <p:txBody>
          <a:bodyPr wrap="none" rtlCol="0">
            <a:spAutoFit/>
          </a:bodyPr>
          <a:lstStyle/>
          <a:p>
            <a:pPr algn="ctr"/>
            <a:r>
              <a:rPr lang="en-US" sz="1200" b="1" dirty="0"/>
              <a:t>April 19 – May 28</a:t>
            </a:r>
          </a:p>
        </p:txBody>
      </p:sp>
      <p:sp>
        <p:nvSpPr>
          <p:cNvPr id="43" name="TextBox 42"/>
          <p:cNvSpPr txBox="1"/>
          <p:nvPr/>
        </p:nvSpPr>
        <p:spPr>
          <a:xfrm>
            <a:off x="6834802" y="1914436"/>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524000"/>
            <a:ext cx="4088620" cy="307777"/>
          </a:xfrm>
          <a:prstGeom prst="rect">
            <a:avLst/>
          </a:prstGeom>
          <a:noFill/>
        </p:spPr>
        <p:txBody>
          <a:bodyPr wrap="none" rtlCol="0">
            <a:spAutoFit/>
          </a:bodyPr>
          <a:lstStyle/>
          <a:p>
            <a:r>
              <a:rPr lang="en-US" sz="14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54087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572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858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27"/>
            <a:extLst>
              <a:ext uri="{FF2B5EF4-FFF2-40B4-BE49-F238E27FC236}">
                <a16:creationId xmlns:a16="http://schemas.microsoft.com/office/drawing/2014/main" id="{C2C2E47C-101A-4B9A-9252-F78B18F0103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138399" y="173327"/>
            <a:ext cx="1559259" cy="1169444"/>
          </a:xfrm>
          <a:prstGeom prst="rect">
            <a:avLst/>
          </a:prstGeom>
        </p:spPr>
      </p:pic>
      <p:sp>
        <p:nvSpPr>
          <p:cNvPr id="47" name="TextBox 46">
            <a:extLst>
              <a:ext uri="{FF2B5EF4-FFF2-40B4-BE49-F238E27FC236}">
                <a16:creationId xmlns:a16="http://schemas.microsoft.com/office/drawing/2014/main" id="{99984F25-DCC5-418E-AB32-006FFDE72FA8}"/>
              </a:ext>
            </a:extLst>
          </p:cNvPr>
          <p:cNvSpPr txBox="1"/>
          <p:nvPr/>
        </p:nvSpPr>
        <p:spPr>
          <a:xfrm>
            <a:off x="1248217" y="548788"/>
            <a:ext cx="3745897" cy="307777"/>
          </a:xfrm>
          <a:prstGeom prst="rect">
            <a:avLst/>
          </a:prstGeom>
          <a:noFill/>
        </p:spPr>
        <p:txBody>
          <a:bodyPr wrap="none" rtlCol="0">
            <a:spAutoFit/>
          </a:bodyPr>
          <a:lstStyle/>
          <a:p>
            <a:r>
              <a:rPr lang="en-US" sz="1400" b="1" dirty="0"/>
              <a:t>Click here to find “</a:t>
            </a:r>
            <a:r>
              <a:rPr lang="en-US" sz="1400" b="1" dirty="0">
                <a:hlinkClick r:id="rId27"/>
              </a:rPr>
              <a:t>More Estimation Clipboards</a:t>
            </a:r>
            <a:r>
              <a:rPr lang="en-US" sz="1400" b="1" dirty="0"/>
              <a:t>.”</a:t>
            </a:r>
          </a:p>
        </p:txBody>
      </p:sp>
    </p:spTree>
    <p:extLst>
      <p:ext uri="{BB962C8B-B14F-4D97-AF65-F5344CB8AC3E}">
        <p14:creationId xmlns:p14="http://schemas.microsoft.com/office/powerpoint/2010/main" val="2224347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816</Words>
  <Application>Microsoft Office PowerPoint</Application>
  <PresentationFormat>On-screen Show (4:3)</PresentationFormat>
  <Paragraphs>68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30</cp:revision>
  <dcterms:created xsi:type="dcterms:W3CDTF">2021-07-09T14:41:24Z</dcterms:created>
  <dcterms:modified xsi:type="dcterms:W3CDTF">2021-10-12T03:42:30Z</dcterms:modified>
</cp:coreProperties>
</file>