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371" r:id="rId4"/>
    <p:sldId id="259" r:id="rId5"/>
    <p:sldId id="260" r:id="rId6"/>
    <p:sldId id="261" r:id="rId7"/>
    <p:sldId id="3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2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www.stevewyborney.com/?p=1028" TargetMode="External"/><Relationship Id="rId18" Type="http://schemas.openxmlformats.org/officeDocument/2006/relationships/hyperlink" Target="https://stevewyborney.com/2018/04/the-estimation-clipboard/" TargetMode="External"/><Relationship Id="rId26" Type="http://schemas.openxmlformats.org/officeDocument/2006/relationships/image" Target="../media/image15.jpeg"/><Relationship Id="rId3" Type="http://schemas.openxmlformats.org/officeDocument/2006/relationships/hyperlink" Target="https://stevewyborney.com/2021/01/part-2-new-esti-mysteries-and-number-sense-resources-every-day-for-the-rest-of-the-school-year/" TargetMode="External"/><Relationship Id="rId21" Type="http://schemas.openxmlformats.org/officeDocument/2006/relationships/image" Target="../media/image13.png"/><Relationship Id="rId7" Type="http://schemas.openxmlformats.org/officeDocument/2006/relationships/hyperlink" Target="https://stevewyborney.com/2019/09/51-esti-mysteries/" TargetMode="External"/><Relationship Id="rId12" Type="http://schemas.openxmlformats.org/officeDocument/2006/relationships/image" Target="../media/image9.jpeg"/><Relationship Id="rId17" Type="http://schemas.openxmlformats.org/officeDocument/2006/relationships/image" Target="../media/image11.jpeg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image" Target="../media/image4.jpeg"/><Relationship Id="rId16" Type="http://schemas.openxmlformats.org/officeDocument/2006/relationships/hyperlink" Target="https://www.stevewyborney.com/?p=1483" TargetMode="Externa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hyperlink" Target="http://www.stevewyborney.com/?p=893" TargetMode="External"/><Relationship Id="rId24" Type="http://schemas.openxmlformats.org/officeDocument/2006/relationships/image" Target="../media/image14.jpeg"/><Relationship Id="rId5" Type="http://schemas.openxmlformats.org/officeDocument/2006/relationships/hyperlink" Target="http://www.stevewyborney.com/?p=1253" TargetMode="External"/><Relationship Id="rId15" Type="http://schemas.openxmlformats.org/officeDocument/2006/relationships/hyperlink" Target="https://stevewyborney.com/2019/02/20-days-of-number-sense-rich-math-talk/" TargetMode="External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10" Type="http://schemas.openxmlformats.org/officeDocument/2006/relationships/image" Target="../media/image8.jpeg"/><Relationship Id="rId19" Type="http://schemas.openxmlformats.org/officeDocument/2006/relationships/hyperlink" Target="https://www.youtube.com/c/SteveWyborneyMath/playlists?view=1&amp;sort=da&amp;flow=grid" TargetMode="External"/><Relationship Id="rId4" Type="http://schemas.openxmlformats.org/officeDocument/2006/relationships/image" Target="../media/image5.jpeg"/><Relationship Id="rId9" Type="http://schemas.openxmlformats.org/officeDocument/2006/relationships/hyperlink" Target="https://www.stevewyborney.com/?p=1891" TargetMode="External"/><Relationship Id="rId14" Type="http://schemas.openxmlformats.org/officeDocument/2006/relationships/image" Target="../media/image10.jpeg"/><Relationship Id="rId22" Type="http://schemas.openxmlformats.org/officeDocument/2006/relationships/hyperlink" Target="https://stevewyborney.com/2020/08/the-multiplication-course-by-steve-wyborne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 Magnetic </a:t>
            </a:r>
            <a:r>
              <a:rPr lang="en-US" sz="6000" b="1" dirty="0" err="1" smtClean="0">
                <a:solidFill>
                  <a:srgbClr val="FFFF00"/>
                </a:solidFill>
              </a:rPr>
              <a:t>Esti</a:t>
            </a:r>
            <a:r>
              <a:rPr lang="en-US" sz="6000" b="1" dirty="0" smtClean="0">
                <a:solidFill>
                  <a:srgbClr val="FFFF00"/>
                </a:solidFill>
              </a:rPr>
              <a:t>-Mystery”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magnets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Steve Wyborney\Desktop\SHRUNKEN FOLDER\Picture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0" y="0"/>
            <a:ext cx="4572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teve Wyborney\Desktop\2 magne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5" t="6418" r="6933" b="20639"/>
          <a:stretch/>
        </p:blipFill>
        <p:spPr bwMode="auto">
          <a:xfrm>
            <a:off x="1142999" y="1676400"/>
            <a:ext cx="4237037" cy="205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Steve Wyborney\Desktop\2 joined magne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4237037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74364" y="152401"/>
            <a:ext cx="3974306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 made this </a:t>
            </a:r>
            <a:r>
              <a:rPr lang="en-US" b="1" dirty="0" err="1" smtClean="0">
                <a:solidFill>
                  <a:schemeClr val="tx1"/>
                </a:solidFill>
              </a:rPr>
              <a:t>Esti</a:t>
            </a:r>
            <a:r>
              <a:rPr lang="en-US" b="1" dirty="0" smtClean="0">
                <a:solidFill>
                  <a:schemeClr val="tx1"/>
                </a:solidFill>
              </a:rPr>
              <a:t>-Mystery with magnets.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If you click you will see two magnets.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715000" y="1524000"/>
            <a:ext cx="3276600" cy="1179513"/>
          </a:xfrm>
          <a:prstGeom prst="wedgeRectCallout">
            <a:avLst>
              <a:gd name="adj1" fmla="val -76605"/>
              <a:gd name="adj2" fmla="val 4456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These are two of the magnets.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They count as 2.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715000" y="3773487"/>
            <a:ext cx="3276600" cy="1179513"/>
          </a:xfrm>
          <a:prstGeom prst="wedgeRectCallout">
            <a:avLst>
              <a:gd name="adj1" fmla="val -76605"/>
              <a:gd name="adj2" fmla="val 4456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two magnets stuck together.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They are a pair.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This still counts as 2.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0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Steve Wyborney\Desktop\SHRUNKEN FOLDER\Picture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0" y="0"/>
            <a:ext cx="4572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</a:t>
            </a: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greater than 20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less than 49.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includes the digit 4.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3 is not in the answer.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</a:t>
            </a:r>
            <a:r>
              <a:rPr lang="en-US" b="1" dirty="0" smtClean="0">
                <a:solidFill>
                  <a:schemeClr val="tx1"/>
                </a:solidFill>
              </a:rPr>
              <a:t>3 </a:t>
            </a:r>
            <a:r>
              <a:rPr lang="en-US" b="1" dirty="0">
                <a:solidFill>
                  <a:schemeClr val="tx1"/>
                </a:solidFill>
              </a:rPr>
              <a:t>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37, 38, 39, ___, ___, ___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4 numbers with this clue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41, 42, 43, ___, ___, ___, </a:t>
            </a:r>
            <a:r>
              <a:rPr lang="en-US" b="1" dirty="0" smtClean="0">
                <a:solidFill>
                  <a:schemeClr val="tx1"/>
                </a:solidFill>
              </a:rPr>
              <a:t>____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97993"/>
              </p:ext>
            </p:extLst>
          </p:nvPr>
        </p:nvGraphicFramePr>
        <p:xfrm>
          <a:off x="76200" y="5410200"/>
          <a:ext cx="441960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531088"/>
              </p:ext>
            </p:extLst>
          </p:nvPr>
        </p:nvGraphicFramePr>
        <p:xfrm>
          <a:off x="76200" y="5410200"/>
          <a:ext cx="441960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21904"/>
              </p:ext>
            </p:extLst>
          </p:nvPr>
        </p:nvGraphicFramePr>
        <p:xfrm>
          <a:off x="76200" y="5410200"/>
          <a:ext cx="441960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808887"/>
              </p:ext>
            </p:extLst>
          </p:nvPr>
        </p:nvGraphicFramePr>
        <p:xfrm>
          <a:off x="76200" y="5410200"/>
          <a:ext cx="441960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87366"/>
              </p:ext>
            </p:extLst>
          </p:nvPr>
        </p:nvGraphicFramePr>
        <p:xfrm>
          <a:off x="76200" y="5410200"/>
          <a:ext cx="441960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Steve Wyborney\Desktop\SHRUNKEN FOLDER\Picture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0" y="0"/>
            <a:ext cx="4572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48 magnets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4" name="Picture 2" descr="C:\Users\Steve Wyborney\Desktop\SHRUNKEN FOLDER\Picture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0" y="0"/>
            <a:ext cx="4572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5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8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7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7"/>
              </a:rPr>
              <a:t>51 </a:t>
            </a:r>
            <a:r>
              <a:rPr lang="en-US" sz="1100" b="1" dirty="0" err="1" smtClean="0">
                <a:hlinkClick r:id="rId7"/>
              </a:rPr>
              <a:t>Esti</a:t>
            </a:r>
            <a:r>
              <a:rPr lang="en-US" sz="1100" b="1" dirty="0" smtClean="0">
                <a:hlinkClick r:id="rId7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9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2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3"/>
              </a:rPr>
              <a:t>Part 2 - New </a:t>
            </a:r>
            <a:r>
              <a:rPr lang="en-US" sz="800" b="1" dirty="0" err="1" smtClean="0">
                <a:hlinkClick r:id="rId3"/>
              </a:rPr>
              <a:t>Esti</a:t>
            </a:r>
            <a:r>
              <a:rPr lang="en-US" sz="800" b="1" dirty="0" smtClean="0">
                <a:hlinkClick r:id="rId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3"/>
              </a:rPr>
              <a:t>New </a:t>
            </a:r>
            <a:r>
              <a:rPr lang="en-US" sz="800" b="1" dirty="0" err="1" smtClean="0">
                <a:hlinkClick r:id="rId23"/>
              </a:rPr>
              <a:t>Esti</a:t>
            </a:r>
            <a:r>
              <a:rPr lang="en-US" sz="800" b="1" dirty="0" smtClean="0">
                <a:hlinkClick r:id="rId23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3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5"/>
              </a:rPr>
              <a:t>Part 3 - New </a:t>
            </a:r>
            <a:r>
              <a:rPr lang="en-US" sz="800" b="1" dirty="0" err="1" smtClean="0">
                <a:hlinkClick r:id="rId25"/>
              </a:rPr>
              <a:t>Esti</a:t>
            </a:r>
            <a:r>
              <a:rPr lang="en-US" sz="800" b="1" dirty="0" smtClean="0">
                <a:hlinkClick r:id="rId25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Part 4 - New </a:t>
            </a:r>
            <a:r>
              <a:rPr lang="en-US" sz="800" b="1" dirty="0" err="1" smtClean="0"/>
              <a:t>Esti</a:t>
            </a:r>
            <a:r>
              <a:rPr lang="en-US" sz="800" b="1" dirty="0" smtClean="0"/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7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823</Words>
  <Application>Microsoft Office PowerPoint</Application>
  <PresentationFormat>On-screen Show (4:3)</PresentationFormat>
  <Paragraphs>246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43</cp:revision>
  <dcterms:created xsi:type="dcterms:W3CDTF">2020-11-09T02:38:45Z</dcterms:created>
  <dcterms:modified xsi:type="dcterms:W3CDTF">2021-05-24T12:48:45Z</dcterms:modified>
</cp:coreProperties>
</file>