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372" r:id="rId4"/>
    <p:sldId id="260" r:id="rId5"/>
    <p:sldId id="261" r:id="rId6"/>
    <p:sldId id="3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2244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www.stevewyborney.com/?p=1028" TargetMode="External"/><Relationship Id="rId18" Type="http://schemas.openxmlformats.org/officeDocument/2006/relationships/hyperlink" Target="https://stevewyborney.com/2018/04/the-estimation-clipboard/" TargetMode="External"/><Relationship Id="rId26" Type="http://schemas.openxmlformats.org/officeDocument/2006/relationships/image" Target="../media/image13.jpeg"/><Relationship Id="rId3" Type="http://schemas.openxmlformats.org/officeDocument/2006/relationships/hyperlink" Target="https://stevewyborney.com/2021/01/part-2-new-esti-mysteries-and-number-sense-resources-every-day-for-the-rest-of-the-school-year/" TargetMode="External"/><Relationship Id="rId21" Type="http://schemas.openxmlformats.org/officeDocument/2006/relationships/image" Target="../media/image11.png"/><Relationship Id="rId7" Type="http://schemas.openxmlformats.org/officeDocument/2006/relationships/hyperlink" Target="https://stevewyborney.com/2019/09/51-esti-mysteries/" TargetMode="External"/><Relationship Id="rId12" Type="http://schemas.openxmlformats.org/officeDocument/2006/relationships/image" Target="../media/image7.jpeg"/><Relationship Id="rId17" Type="http://schemas.openxmlformats.org/officeDocument/2006/relationships/image" Target="../media/image9.jpeg"/><Relationship Id="rId25" Type="http://schemas.openxmlformats.org/officeDocument/2006/relationships/hyperlink" Target="https://stevewyborney.com/2021/03/part-3-new-esti-mysteries-and-number-sense-resources-every-day-for-the-rest-of-the-school-year/" TargetMode="External"/><Relationship Id="rId2" Type="http://schemas.openxmlformats.org/officeDocument/2006/relationships/image" Target="../media/image2.jpeg"/><Relationship Id="rId16" Type="http://schemas.openxmlformats.org/officeDocument/2006/relationships/hyperlink" Target="https://www.stevewyborney.com/?p=1483" TargetMode="External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hyperlink" Target="http://www.stevewyborney.com/?p=893" TargetMode="External"/><Relationship Id="rId24" Type="http://schemas.openxmlformats.org/officeDocument/2006/relationships/image" Target="../media/image12.jpeg"/><Relationship Id="rId5" Type="http://schemas.openxmlformats.org/officeDocument/2006/relationships/hyperlink" Target="http://www.stevewyborney.com/?p=1253" TargetMode="External"/><Relationship Id="rId15" Type="http://schemas.openxmlformats.org/officeDocument/2006/relationships/hyperlink" Target="https://stevewyborney.com/2019/02/20-days-of-number-sense-rich-math-talk/" TargetMode="External"/><Relationship Id="rId23" Type="http://schemas.openxmlformats.org/officeDocument/2006/relationships/hyperlink" Target="https://stevewyborney.com/2020/11/new-esti-mysteries-and-number-sense-resources-every-day-for-the-rest-of-the-school-year/" TargetMode="External"/><Relationship Id="rId10" Type="http://schemas.openxmlformats.org/officeDocument/2006/relationships/image" Target="../media/image6.jpeg"/><Relationship Id="rId19" Type="http://schemas.openxmlformats.org/officeDocument/2006/relationships/hyperlink" Target="https://www.youtube.com/c/SteveWyborneyMath/playlists?view=1&amp;sort=da&amp;flow=grid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s://www.stevewyborney.com/?p=1891" TargetMode="External"/><Relationship Id="rId14" Type="http://schemas.openxmlformats.org/officeDocument/2006/relationships/image" Target="../media/image8.jpeg"/><Relationship Id="rId22" Type="http://schemas.openxmlformats.org/officeDocument/2006/relationships/hyperlink" Target="https://stevewyborney.com/2020/08/the-multiplication-course-by-steve-wyborne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“Earplugs”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524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chemeClr val="bg1"/>
                </a:solidFill>
              </a:rPr>
              <a:t>A local store recently finished a construction project.  As I was walking through the store, I saw several brand new, unopened boxes of earplugs for sale.  I wondered if they were extra items that had been intended for use during the project. When I saw them, I realized they would be perfect for making </a:t>
            </a:r>
            <a:r>
              <a:rPr lang="en-US" sz="1800" dirty="0" err="1" smtClean="0">
                <a:solidFill>
                  <a:schemeClr val="bg1"/>
                </a:solidFill>
              </a:rPr>
              <a:t>Esti</a:t>
            </a:r>
            <a:r>
              <a:rPr lang="en-US" sz="1800" dirty="0" smtClean="0">
                <a:solidFill>
                  <a:schemeClr val="bg1"/>
                </a:solidFill>
              </a:rPr>
              <a:t>-Mysteries.  So I purchased several boxes.  They may have wondered why somebody needed so many earplugs.  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SHRUNKEN FOLDER\Picture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earplugs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are in the bowl?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SHRUNKEN FOLDER\Picture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Count by tens from 10 to 50.  The answer is one of those numbers.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digit </a:t>
            </a:r>
            <a:r>
              <a:rPr lang="en-US" sz="2000" b="1" dirty="0" smtClean="0">
                <a:solidFill>
                  <a:schemeClr val="tx1"/>
                </a:solidFill>
              </a:rPr>
              <a:t>1 </a:t>
            </a:r>
            <a:r>
              <a:rPr lang="en-US" sz="2000" b="1" dirty="0">
                <a:solidFill>
                  <a:schemeClr val="tx1"/>
                </a:solidFill>
              </a:rPr>
              <a:t>is not in the answer.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digit 3 is not in the answer.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digit </a:t>
            </a:r>
            <a:r>
              <a:rPr lang="en-US" sz="2000" b="1" dirty="0" smtClean="0">
                <a:solidFill>
                  <a:schemeClr val="tx1"/>
                </a:solidFill>
              </a:rPr>
              <a:t>5 </a:t>
            </a:r>
            <a:r>
              <a:rPr lang="en-US" sz="2000" b="1" dirty="0">
                <a:solidFill>
                  <a:schemeClr val="tx1"/>
                </a:solidFill>
              </a:rPr>
              <a:t>is not in the answer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370767"/>
              </p:ext>
            </p:extLst>
          </p:nvPr>
        </p:nvGraphicFramePr>
        <p:xfrm>
          <a:off x="918600" y="5486400"/>
          <a:ext cx="2967600" cy="4851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3520"/>
                <a:gridCol w="593520"/>
                <a:gridCol w="593520"/>
                <a:gridCol w="593520"/>
                <a:gridCol w="593520"/>
              </a:tblGrid>
              <a:tr h="4851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550130"/>
              </p:ext>
            </p:extLst>
          </p:nvPr>
        </p:nvGraphicFramePr>
        <p:xfrm>
          <a:off x="914400" y="5486400"/>
          <a:ext cx="2967600" cy="4851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3520"/>
                <a:gridCol w="593520"/>
                <a:gridCol w="593520"/>
                <a:gridCol w="593520"/>
                <a:gridCol w="593520"/>
              </a:tblGrid>
              <a:tr h="4851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694743"/>
              </p:ext>
            </p:extLst>
          </p:nvPr>
        </p:nvGraphicFramePr>
        <p:xfrm>
          <a:off x="914400" y="5486400"/>
          <a:ext cx="2967600" cy="4851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3520"/>
                <a:gridCol w="593520"/>
                <a:gridCol w="593520"/>
                <a:gridCol w="593520"/>
                <a:gridCol w="593520"/>
              </a:tblGrid>
              <a:tr h="4851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823179"/>
              </p:ext>
            </p:extLst>
          </p:nvPr>
        </p:nvGraphicFramePr>
        <p:xfrm>
          <a:off x="914400" y="5486400"/>
          <a:ext cx="2967600" cy="4851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3520"/>
                <a:gridCol w="593520"/>
                <a:gridCol w="593520"/>
                <a:gridCol w="593520"/>
                <a:gridCol w="593520"/>
              </a:tblGrid>
              <a:tr h="4851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38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HRUNKEN FOLDER\Picture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40 earplugs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2" descr="C:\Users\Steve Wyborney\Desktop\SHRUNKEN FOLDER\Picture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teve Wyborney\Desktop\Part 4 Featured Pi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440" y="457201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teve Wyborney\Desktop\Blog Post Pics and email too\Clipboard Dic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173" y="457200"/>
            <a:ext cx="1492827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421515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393946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23162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393421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3324128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3359251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964315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5"/>
          </p:cNvPr>
          <p:cNvSpPr txBox="1"/>
          <p:nvPr/>
        </p:nvSpPr>
        <p:spPr>
          <a:xfrm>
            <a:off x="7776260" y="3324129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424134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438436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8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905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4019238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9"/>
          </p:cNvPr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637362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7"/>
          </p:cNvPr>
          <p:cNvSpPr txBox="1"/>
          <p:nvPr/>
        </p:nvSpPr>
        <p:spPr>
          <a:xfrm>
            <a:off x="393026" y="3335915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7"/>
              </a:rPr>
              <a:t>51 </a:t>
            </a:r>
            <a:r>
              <a:rPr lang="en-US" sz="1100" b="1" dirty="0" err="1" smtClean="0">
                <a:hlinkClick r:id="rId7"/>
              </a:rPr>
              <a:t>Esti</a:t>
            </a:r>
            <a:r>
              <a:rPr lang="en-US" sz="1100" b="1" dirty="0" smtClean="0">
                <a:hlinkClick r:id="rId7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724108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4057233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9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2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74" y="457200"/>
            <a:ext cx="1492826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77352" y="1600200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November  1 – January 8</a:t>
            </a:r>
            <a:endParaRPr lang="en-US" sz="1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286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09799" y="5091"/>
            <a:ext cx="238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3"/>
              </a:rPr>
              <a:t>Part 2 - New </a:t>
            </a:r>
            <a:r>
              <a:rPr lang="en-US" sz="800" b="1" dirty="0" err="1" smtClean="0">
                <a:hlinkClick r:id="rId3"/>
              </a:rPr>
              <a:t>Esti</a:t>
            </a:r>
            <a:r>
              <a:rPr lang="en-US" sz="800" b="1" dirty="0" smtClean="0">
                <a:hlinkClick r:id="rId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Every </a:t>
            </a:r>
            <a:r>
              <a:rPr lang="en-US" sz="800" b="1" dirty="0" smtClean="0">
                <a:hlinkClick r:id="rId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35940" y="1600200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January 11 – February 26 </a:t>
            </a:r>
            <a:endParaRPr lang="en-US" sz="1200" b="1" dirty="0"/>
          </a:p>
        </p:txBody>
      </p:sp>
      <p:pic>
        <p:nvPicPr>
          <p:cNvPr id="3" name="Picture 2" descr="C:\Users\Steve Wyborney\Desktop\Blog Post Pics and email too\Part 3 Feature Pic.jpg">
            <a:hlinkClick r:id="rId25"/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440" y="457200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-75104" y="5091"/>
            <a:ext cx="2437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3"/>
              </a:rPr>
              <a:t>New </a:t>
            </a:r>
            <a:r>
              <a:rPr lang="en-US" sz="800" b="1" dirty="0" err="1" smtClean="0">
                <a:hlinkClick r:id="rId23"/>
              </a:rPr>
              <a:t>Esti</a:t>
            </a:r>
            <a:r>
              <a:rPr lang="en-US" sz="800" b="1" dirty="0" smtClean="0">
                <a:hlinkClick r:id="rId2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</a:t>
            </a:r>
          </a:p>
          <a:p>
            <a:pPr algn="ctr"/>
            <a:r>
              <a:rPr lang="en-US" sz="800" b="1" dirty="0" smtClean="0">
                <a:hlinkClick r:id=""/>
              </a:rPr>
              <a:t>Every </a:t>
            </a:r>
            <a:r>
              <a:rPr lang="en-US" sz="800" b="1" dirty="0" smtClean="0">
                <a:hlinkClick r:id="rId2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4572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056278" y="1600200"/>
            <a:ext cx="1355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March 1 – April 16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548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5"/>
              </a:rPr>
              <a:t>Part 3 - New </a:t>
            </a:r>
            <a:r>
              <a:rPr lang="en-US" sz="800" b="1" dirty="0" err="1" smtClean="0">
                <a:hlinkClick r:id="rId25"/>
              </a:rPr>
              <a:t>Esti</a:t>
            </a:r>
            <a:r>
              <a:rPr lang="en-US" sz="800" b="1" dirty="0" smtClean="0">
                <a:hlinkClick r:id="rId25"/>
              </a:rPr>
              <a:t>-Mysteries and Number Sense Resources Every Day for the Rest of the School Year</a:t>
            </a:r>
            <a:endParaRPr lang="en-US" sz="800" b="1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858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368216" y="1600200"/>
            <a:ext cx="1304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April 19 – May 28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834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Part 4 - New </a:t>
            </a:r>
            <a:r>
              <a:rPr lang="en-US" sz="800" b="1" dirty="0" err="1" smtClean="0"/>
              <a:t>Esti</a:t>
            </a:r>
            <a:r>
              <a:rPr lang="en-US" sz="800" b="1" dirty="0" smtClean="0"/>
              <a:t>-Mysteries and Number Sense Resources Every Day for the Rest of the School Year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00134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702</Words>
  <Application>Microsoft Office PowerPoint</Application>
  <PresentationFormat>On-screen Show (4:3)</PresentationFormat>
  <Paragraphs>104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43</cp:revision>
  <dcterms:created xsi:type="dcterms:W3CDTF">2020-11-09T02:38:45Z</dcterms:created>
  <dcterms:modified xsi:type="dcterms:W3CDTF">2021-05-17T12:41:32Z</dcterms:modified>
</cp:coreProperties>
</file>