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3132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8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6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7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F5B8-E0E8-46B8-BDEE-DF6C988A1D4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j8Yd48FumU" TargetMode="External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tevewyborney.com/2019/09/51-esti-mysteries/" TargetMode="External"/><Relationship Id="rId13" Type="http://schemas.openxmlformats.org/officeDocument/2006/relationships/image" Target="../media/image12.jpeg"/><Relationship Id="rId18" Type="http://schemas.openxmlformats.org/officeDocument/2006/relationships/image" Target="../media/image14.jpeg"/><Relationship Id="rId26" Type="http://schemas.openxmlformats.org/officeDocument/2006/relationships/hyperlink" Target="https://stevewyborney.com/2021/03/part-3-new-esti-mysteries-and-number-sense-resources-every-day-for-the-rest-of-the-school-year/" TargetMode="External"/><Relationship Id="rId3" Type="http://schemas.openxmlformats.org/officeDocument/2006/relationships/image" Target="../media/image7.jpeg"/><Relationship Id="rId21" Type="http://schemas.openxmlformats.org/officeDocument/2006/relationships/image" Target="../media/image15.png"/><Relationship Id="rId7" Type="http://schemas.openxmlformats.org/officeDocument/2006/relationships/image" Target="../media/image9.jpeg"/><Relationship Id="rId12" Type="http://schemas.openxmlformats.org/officeDocument/2006/relationships/hyperlink" Target="http://www.stevewyborney.com/?p=893" TargetMode="External"/><Relationship Id="rId17" Type="http://schemas.openxmlformats.org/officeDocument/2006/relationships/hyperlink" Target="https://www.stevewyborney.com/?p=1483" TargetMode="External"/><Relationship Id="rId25" Type="http://schemas.openxmlformats.org/officeDocument/2006/relationships/image" Target="../media/image17.jpeg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hyperlink" Target="https://stevewyborney.com/2019/02/20-days-of-number-sense-rich-math-talk/" TargetMode="External"/><Relationship Id="rId20" Type="http://schemas.openxmlformats.org/officeDocument/2006/relationships/hyperlink" Target="https://www.youtube.com/c/SteveWyborneyMath/playlists?view=1&amp;sort=da&amp;flow=gr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1253" TargetMode="External"/><Relationship Id="rId11" Type="http://schemas.openxmlformats.org/officeDocument/2006/relationships/image" Target="../media/image11.jpeg"/><Relationship Id="rId24" Type="http://schemas.openxmlformats.org/officeDocument/2006/relationships/hyperlink" Target="https://stevewyborney.com/2020/11/new-esti-mysteries-and-number-sense-resources-every-day-for-the-rest-of-the-school-year/" TargetMode="External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23" Type="http://schemas.openxmlformats.org/officeDocument/2006/relationships/hyperlink" Target="https://stevewyborney.com/2020/08/the-multiplication-course-by-steve-wyborney/" TargetMode="External"/><Relationship Id="rId10" Type="http://schemas.openxmlformats.org/officeDocument/2006/relationships/hyperlink" Target="https://www.stevewyborney.com/?p=1891" TargetMode="External"/><Relationship Id="rId19" Type="http://schemas.openxmlformats.org/officeDocument/2006/relationships/hyperlink" Target="https://stevewyborney.com/2018/04/the-estimation-clipboard/" TargetMode="External"/><Relationship Id="rId4" Type="http://schemas.openxmlformats.org/officeDocument/2006/relationships/hyperlink" Target="https://stevewyborney.com/2021/01/part-2-new-esti-mysteries-and-number-sense-resources-every-day-for-the-rest-of-the-school-year/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www.stevewyborney.com/?p=1028" TargetMode="External"/><Relationship Id="rId22" Type="http://schemas.openxmlformats.org/officeDocument/2006/relationships/image" Target="../media/image16.png"/><Relationship Id="rId27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</a:rPr>
              <a:t>Estimation Clipboard 68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105400"/>
            <a:ext cx="53340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If this is your first time using the Estimation Clipboard in your classroom, I recommend watching </a:t>
            </a:r>
            <a:r>
              <a:rPr lang="en-US" sz="1200" dirty="0" smtClean="0">
                <a:hlinkClick r:id="rId3"/>
              </a:rPr>
              <a:t>this short YouTube video</a:t>
            </a:r>
            <a:r>
              <a:rPr lang="en-US" sz="1200" dirty="0" smtClean="0"/>
              <a:t> beginning at 0:42.</a:t>
            </a:r>
          </a:p>
          <a:p>
            <a:endParaRPr lang="en-US" sz="1200" dirty="0" smtClean="0"/>
          </a:p>
          <a:p>
            <a:r>
              <a:rPr lang="en-US" sz="1200" dirty="0" smtClean="0"/>
              <a:t>Note:  To make the link active, make sure the slide show is playing.  In PPT, click on “</a:t>
            </a:r>
            <a:r>
              <a:rPr lang="en-US" sz="1200" b="1" i="1" dirty="0" smtClean="0"/>
              <a:t>Slide Show</a:t>
            </a:r>
            <a:r>
              <a:rPr lang="en-US" sz="1200" dirty="0" smtClean="0"/>
              <a:t>” then “</a:t>
            </a:r>
            <a:r>
              <a:rPr lang="en-US" sz="1200" b="1" i="1" dirty="0" smtClean="0"/>
              <a:t>From Current Slide</a:t>
            </a:r>
            <a:r>
              <a:rPr lang="en-US" sz="1200" dirty="0" smtClean="0"/>
              <a:t>.” In Google Slides, Click on “</a:t>
            </a:r>
            <a:r>
              <a:rPr lang="en-US" sz="1200" b="1" i="1" dirty="0" smtClean="0"/>
              <a:t>Present</a:t>
            </a:r>
            <a:r>
              <a:rPr lang="en-US" sz="1200" dirty="0" smtClean="0"/>
              <a:t>.”</a:t>
            </a:r>
          </a:p>
          <a:p>
            <a:endParaRPr lang="en-US" sz="1200" dirty="0"/>
          </a:p>
          <a:p>
            <a:r>
              <a:rPr lang="en-US" sz="1200" dirty="0" smtClean="0"/>
              <a:t>Then you will be able to click </a:t>
            </a:r>
            <a:r>
              <a:rPr lang="en-US" sz="1200" dirty="0" smtClean="0">
                <a:hlinkClick r:id="rId3"/>
              </a:rPr>
              <a:t>the link to the video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06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6" descr="C:\Users\Steve Wyborney\Desktop\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75"/>
            <a:ext cx="914823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382286"/>
            <a:ext cx="25908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32 bears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381000"/>
            <a:ext cx="25908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The Reveal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333950"/>
            <a:ext cx="1828802" cy="1143000"/>
          </a:xfrm>
          <a:prstGeom prst="wedgeRoundRectCallout">
            <a:avLst>
              <a:gd name="adj1" fmla="val -67091"/>
              <a:gd name="adj2" fmla="val 3859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bears are in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vase?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  <p:sp>
        <p:nvSpPr>
          <p:cNvPr id="8" name="Octagon 7"/>
          <p:cNvSpPr/>
          <p:nvPr/>
        </p:nvSpPr>
        <p:spPr>
          <a:xfrm>
            <a:off x="2590800" y="2057400"/>
            <a:ext cx="3581400" cy="29718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8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C:\Users\Steve Wyborney\Desktop\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4572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Steve Wyborney\Desktop\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75"/>
            <a:ext cx="4572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Steve Wyborney\Desktop\b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572000" cy="34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Steve Wyborney\Desktop\b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Rectangle 100"/>
          <p:cNvSpPr/>
          <p:nvPr/>
        </p:nvSpPr>
        <p:spPr>
          <a:xfrm>
            <a:off x="4724400" y="3581400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37 bears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28600" y="3581404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28 bears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724400" y="152404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25 bears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724400" y="3581400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28600" y="3581400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24400" y="152400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05021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  <p:sp>
        <p:nvSpPr>
          <p:cNvPr id="106" name="Rectangle 105"/>
          <p:cNvSpPr/>
          <p:nvPr/>
        </p:nvSpPr>
        <p:spPr>
          <a:xfrm>
            <a:off x="228600" y="152400"/>
            <a:ext cx="1828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32 bears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 rot="5890660" flipH="1">
            <a:off x="3861657" y="3778256"/>
            <a:ext cx="687336" cy="334178"/>
            <a:chOff x="4434472" y="4025131"/>
            <a:chExt cx="1394242" cy="677872"/>
          </a:xfrm>
        </p:grpSpPr>
        <p:sp>
          <p:nvSpPr>
            <p:cNvPr id="108" name="Freeform 107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 rot="5890660" flipH="1">
            <a:off x="8509857" y="3778252"/>
            <a:ext cx="687336" cy="334178"/>
            <a:chOff x="4434472" y="4025131"/>
            <a:chExt cx="1394242" cy="677872"/>
          </a:xfrm>
        </p:grpSpPr>
        <p:sp>
          <p:nvSpPr>
            <p:cNvPr id="111" name="Freeform 110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" y="-1"/>
            <a:ext cx="9143999" cy="6857997"/>
            <a:chOff x="1" y="-1"/>
            <a:chExt cx="9143999" cy="6857997"/>
          </a:xfrm>
        </p:grpSpPr>
        <p:sp>
          <p:nvSpPr>
            <p:cNvPr id="34" name="Rectangle 33"/>
            <p:cNvSpPr/>
            <p:nvPr/>
          </p:nvSpPr>
          <p:spPr>
            <a:xfrm>
              <a:off x="1" y="-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72001" y="0"/>
              <a:ext cx="4571999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" y="3429000"/>
              <a:ext cx="4571998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572000" y="342900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76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0" grpId="0" animBg="1"/>
      <p:bldP spid="99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440" y="457201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173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6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9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20"/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8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8"/>
              </a:rPr>
              <a:t>51 </a:t>
            </a:r>
            <a:r>
              <a:rPr lang="en-US" sz="1100" b="1" dirty="0" err="1" smtClean="0">
                <a:hlinkClick r:id="rId8"/>
              </a:rPr>
              <a:t>Esti</a:t>
            </a:r>
            <a:r>
              <a:rPr lang="en-US" sz="1100" b="1" dirty="0" smtClean="0">
                <a:hlinkClick r:id="rId8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20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3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4" y="45720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7352" y="1600200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28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09799" y="5091"/>
            <a:ext cx="2380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4"/>
              </a:rPr>
              <a:t>Part 2 - New </a:t>
            </a:r>
            <a:r>
              <a:rPr lang="en-US" sz="800" b="1" dirty="0" err="1" smtClean="0">
                <a:hlinkClick r:id="rId4"/>
              </a:rPr>
              <a:t>Esti</a:t>
            </a:r>
            <a:r>
              <a:rPr lang="en-US" sz="800" b="1" dirty="0" smtClean="0">
                <a:hlinkClick r:id="rId4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Every </a:t>
            </a:r>
            <a:r>
              <a:rPr lang="en-US" sz="800" b="1" dirty="0" smtClean="0">
                <a:hlinkClick r:id="rId4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35940" y="1600200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40" y="457200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5104" y="5091"/>
            <a:ext cx="2437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4"/>
              </a:rPr>
              <a:t>New </a:t>
            </a:r>
            <a:r>
              <a:rPr lang="en-US" sz="800" b="1" dirty="0" err="1" smtClean="0">
                <a:hlinkClick r:id="rId24"/>
              </a:rPr>
              <a:t>Esti</a:t>
            </a:r>
            <a:r>
              <a:rPr lang="en-US" sz="800" b="1" dirty="0" smtClean="0">
                <a:hlinkClick r:id="rId24"/>
              </a:rPr>
              <a:t>-Mysteries and </a:t>
            </a:r>
            <a:r>
              <a:rPr lang="en-US" sz="8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800" b="1" dirty="0" smtClean="0">
                <a:hlinkClick r:id=""/>
              </a:rPr>
              <a:t>Every </a:t>
            </a:r>
            <a:r>
              <a:rPr lang="en-US" sz="800" b="1" dirty="0" smtClean="0">
                <a:hlinkClick r:id="rId24"/>
              </a:rPr>
              <a:t>Day for the Rest </a:t>
            </a:r>
            <a:r>
              <a:rPr lang="en-US" sz="800" b="1" dirty="0" smtClean="0">
                <a:hlinkClick r:id=""/>
              </a:rPr>
              <a:t>of the School Year</a:t>
            </a:r>
            <a:endParaRPr lang="en-US" sz="8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572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56278" y="1600200"/>
            <a:ext cx="1355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– April 16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548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6"/>
              </a:rPr>
              <a:t>Part 3 - New </a:t>
            </a:r>
            <a:r>
              <a:rPr lang="en-US" sz="800" b="1" dirty="0" err="1" smtClean="0">
                <a:hlinkClick r:id="rId26"/>
              </a:rPr>
              <a:t>Esti</a:t>
            </a:r>
            <a:r>
              <a:rPr lang="en-US" sz="800" b="1" dirty="0" smtClean="0">
                <a:hlinkClick r:id="rId26"/>
              </a:rPr>
              <a:t>-Mysteries and Number Sense Resources Every Day for the Rest of the School Year</a:t>
            </a:r>
            <a:endParaRPr lang="en-US" sz="800" b="1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85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68216" y="1600200"/>
            <a:ext cx="1304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April 19 – May 28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834802" y="0"/>
            <a:ext cx="238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hlinkClick r:id="rId2"/>
              </a:rPr>
              <a:t>Part 4 - New </a:t>
            </a:r>
            <a:r>
              <a:rPr lang="en-US" sz="800" b="1" dirty="0" err="1" smtClean="0">
                <a:hlinkClick r:id="rId2"/>
              </a:rPr>
              <a:t>Esti</a:t>
            </a:r>
            <a:r>
              <a:rPr lang="en-US" sz="800" b="1" dirty="0" smtClean="0">
                <a:hlinkClick r:id="rId2"/>
              </a:rPr>
              <a:t>-Mysteries and Number Sense Resources Every Day for the Rest of the School Year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7351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432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65</cp:revision>
  <dcterms:created xsi:type="dcterms:W3CDTF">2021-02-08T13:53:37Z</dcterms:created>
  <dcterms:modified xsi:type="dcterms:W3CDTF">2021-05-16T20:20:42Z</dcterms:modified>
</cp:coreProperties>
</file>