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02" r:id="rId2"/>
    <p:sldId id="257" r:id="rId3"/>
    <p:sldId id="258" r:id="rId4"/>
    <p:sldId id="385" r:id="rId5"/>
    <p:sldId id="260" r:id="rId6"/>
    <p:sldId id="261" r:id="rId7"/>
    <p:sldId id="403" r:id="rId8"/>
    <p:sldId id="386" r:id="rId9"/>
    <p:sldId id="387" r:id="rId10"/>
    <p:sldId id="398" r:id="rId11"/>
    <p:sldId id="389" r:id="rId12"/>
    <p:sldId id="390" r:id="rId13"/>
    <p:sldId id="404" r:id="rId14"/>
    <p:sldId id="392" r:id="rId15"/>
    <p:sldId id="393" r:id="rId16"/>
    <p:sldId id="394" r:id="rId17"/>
    <p:sldId id="395" r:id="rId18"/>
    <p:sldId id="396" r:id="rId19"/>
    <p:sldId id="4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3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1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9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8.jpeg"/><Relationship Id="rId22" Type="http://schemas.openxmlformats.org/officeDocument/2006/relationships/hyperlink" Target="https://stevewyborney.com/2020/08/the-multiplication-course-by-steve-wyborne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HRUNKEN FOLDER\Picture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9"/>
          <a:stretch/>
        </p:blipFill>
        <p:spPr bwMode="auto">
          <a:xfrm>
            <a:off x="0" y="0"/>
            <a:ext cx="4572001" cy="61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greater than 30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3 colors of flying planes.  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one of these digits, but not both of them:  5,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5294" y="129540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84493"/>
              </p:ext>
            </p:extLst>
          </p:nvPr>
        </p:nvGraphicFramePr>
        <p:xfrm>
          <a:off x="762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0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1080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“Altitude”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8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HRUNKEN FOLDER\Picture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9"/>
          <a:stretch/>
        </p:blipFill>
        <p:spPr bwMode="auto">
          <a:xfrm>
            <a:off x="0" y="0"/>
            <a:ext cx="4572001" cy="61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greater than 30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3 colors of flying planes.  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one of these digits, but not both of them:  5,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5294" y="129540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48874"/>
              </p:ext>
            </p:extLst>
          </p:nvPr>
        </p:nvGraphicFramePr>
        <p:xfrm>
          <a:off x="762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63924"/>
              </p:ext>
            </p:extLst>
          </p:nvPr>
        </p:nvGraphicFramePr>
        <p:xfrm>
          <a:off x="762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044"/>
              </p:ext>
            </p:extLst>
          </p:nvPr>
        </p:nvGraphicFramePr>
        <p:xfrm>
          <a:off x="762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23966"/>
              </p:ext>
            </p:extLst>
          </p:nvPr>
        </p:nvGraphicFramePr>
        <p:xfrm>
          <a:off x="762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4525"/>
              </p:ext>
            </p:extLst>
          </p:nvPr>
        </p:nvGraphicFramePr>
        <p:xfrm>
          <a:off x="762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56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1080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“Altitude”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greater than 30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tx1"/>
                </a:solidFill>
              </a:rPr>
              <a:t>less than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are 3 colors of flying planes.  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multiple of 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one of these digits, but not both of them:  5,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5294" y="2002220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flying airplanes count as part of the total.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6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airplanes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41080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“Altitude”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1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TOTAL airplanes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8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2611</Words>
  <Application>Microsoft Office PowerPoint</Application>
  <PresentationFormat>On-screen Show (4:3)</PresentationFormat>
  <Paragraphs>640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44</cp:revision>
  <dcterms:created xsi:type="dcterms:W3CDTF">2020-11-09T02:38:45Z</dcterms:created>
  <dcterms:modified xsi:type="dcterms:W3CDTF">2021-04-29T23:23:52Z</dcterms:modified>
</cp:coreProperties>
</file>