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88" r:id="rId2"/>
    <p:sldId id="257" r:id="rId3"/>
    <p:sldId id="258" r:id="rId4"/>
    <p:sldId id="259" r:id="rId5"/>
    <p:sldId id="260" r:id="rId6"/>
    <p:sldId id="261" r:id="rId7"/>
    <p:sldId id="389" r:id="rId8"/>
    <p:sldId id="372" r:id="rId9"/>
    <p:sldId id="373" r:id="rId10"/>
    <p:sldId id="384" r:id="rId11"/>
    <p:sldId id="375" r:id="rId12"/>
    <p:sldId id="376" r:id="rId13"/>
    <p:sldId id="390" r:id="rId14"/>
    <p:sldId id="378" r:id="rId15"/>
    <p:sldId id="379" r:id="rId16"/>
    <p:sldId id="380" r:id="rId17"/>
    <p:sldId id="381" r:id="rId18"/>
    <p:sldId id="382" r:id="rId19"/>
    <p:sldId id="39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40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7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5"/>
          <a:stretch/>
        </p:blipFill>
        <p:spPr bwMode="auto">
          <a:xfrm>
            <a:off x="381000" y="0"/>
            <a:ext cx="3955256" cy="564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24384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40386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less than 60.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number that is </a:t>
            </a:r>
            <a:r>
              <a:rPr lang="en-US" b="1" dirty="0" smtClean="0">
                <a:solidFill>
                  <a:schemeClr val="tx1"/>
                </a:solidFill>
              </a:rPr>
              <a:t>in </a:t>
            </a:r>
            <a:r>
              <a:rPr lang="en-US" b="1" dirty="0">
                <a:solidFill>
                  <a:schemeClr val="tx1"/>
                </a:solidFill>
              </a:rPr>
              <a:t>the vase can be found by counting by 5.  When you add the 4 that are flying, you know that the answer is in this pattern: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r>
              <a:rPr lang="en-US" b="1" dirty="0">
                <a:solidFill>
                  <a:schemeClr val="tx1"/>
                </a:solidFill>
              </a:rPr>
              <a:t>, 9, 14, 19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Count by 3’s from 3 to 60.  The answer is one of those numbers.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53340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the digit 2.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7694" y="2029811"/>
            <a:ext cx="3974306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Remember that the flying airplanes count as part of the total.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724758"/>
              </p:ext>
            </p:extLst>
          </p:nvPr>
        </p:nvGraphicFramePr>
        <p:xfrm>
          <a:off x="76200" y="50903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61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18" grpId="0" animBg="1"/>
      <p:bldP spid="1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54 airplanes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9842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“Flying Patterns”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8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TOTAL airplanes </a:t>
            </a:r>
          </a:p>
          <a:p>
            <a:pPr algn="ctr"/>
            <a:r>
              <a:rPr lang="en-US" sz="2000" b="1">
                <a:solidFill>
                  <a:schemeClr val="tx1"/>
                </a:solidFill>
              </a:rPr>
              <a:t>are there?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4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7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5"/>
          <a:stretch/>
        </p:blipFill>
        <p:spPr bwMode="auto">
          <a:xfrm>
            <a:off x="381000" y="0"/>
            <a:ext cx="3955256" cy="564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24384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40386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less than 60.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number that is </a:t>
            </a:r>
            <a:r>
              <a:rPr lang="en-US" b="1" dirty="0" smtClean="0">
                <a:solidFill>
                  <a:schemeClr val="tx1"/>
                </a:solidFill>
              </a:rPr>
              <a:t>in </a:t>
            </a:r>
            <a:r>
              <a:rPr lang="en-US" b="1" dirty="0">
                <a:solidFill>
                  <a:schemeClr val="tx1"/>
                </a:solidFill>
              </a:rPr>
              <a:t>the vase can be found by counting by 5.  When you add the 4 that are flying, you know that the answer is in this pattern: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r>
              <a:rPr lang="en-US" b="1" dirty="0">
                <a:solidFill>
                  <a:schemeClr val="tx1"/>
                </a:solidFill>
              </a:rPr>
              <a:t>, 9, 14, 19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Count by 3’s from 3 to 60.  The answer is one of those numbers.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53340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the digit 2.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7694" y="2029811"/>
            <a:ext cx="3974306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Remember that the flying airplanes count as part of the total.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179000"/>
              </p:ext>
            </p:extLst>
          </p:nvPr>
        </p:nvGraphicFramePr>
        <p:xfrm>
          <a:off x="76200" y="50903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592143"/>
              </p:ext>
            </p:extLst>
          </p:nvPr>
        </p:nvGraphicFramePr>
        <p:xfrm>
          <a:off x="76200" y="50903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239020"/>
              </p:ext>
            </p:extLst>
          </p:nvPr>
        </p:nvGraphicFramePr>
        <p:xfrm>
          <a:off x="76200" y="50903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27131"/>
              </p:ext>
            </p:extLst>
          </p:nvPr>
        </p:nvGraphicFramePr>
        <p:xfrm>
          <a:off x="76200" y="50903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72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18" grpId="0" animBg="1"/>
      <p:bldP spid="1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54 airplanes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9842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“Flying Patterns”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TOTAL airplanes </a:t>
            </a:r>
          </a:p>
          <a:p>
            <a:pPr algn="ctr"/>
            <a:r>
              <a:rPr lang="en-US" sz="2000" b="1">
                <a:solidFill>
                  <a:schemeClr val="tx1"/>
                </a:solidFill>
              </a:rPr>
              <a:t>are there?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24384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40386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less than 60.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number that is </a:t>
            </a:r>
            <a:r>
              <a:rPr lang="en-US" b="1" dirty="0" smtClean="0">
                <a:solidFill>
                  <a:schemeClr val="tx1"/>
                </a:solidFill>
              </a:rPr>
              <a:t>in </a:t>
            </a:r>
            <a:r>
              <a:rPr lang="en-US" b="1" dirty="0">
                <a:solidFill>
                  <a:schemeClr val="tx1"/>
                </a:solidFill>
              </a:rPr>
              <a:t>the vase can be found by counting by 5.  When you add the 4 that are flying, you know that the answer is in this pattern: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r>
              <a:rPr lang="en-US" b="1" dirty="0">
                <a:solidFill>
                  <a:schemeClr val="tx1"/>
                </a:solidFill>
              </a:rPr>
              <a:t>, 9, 14, 19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Count by 3’s from 3 to 60.  The answer is one of those numbers.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53340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the digit 2.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7694" y="2029811"/>
            <a:ext cx="3974306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Remember that the flying airplanes count as part of the total.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54 airplanes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9842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“Flying Patterns”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8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TOTAL airplanes </a:t>
            </a:r>
          </a:p>
          <a:p>
            <a:pPr algn="ctr"/>
            <a:r>
              <a:rPr lang="en-US" sz="2000" b="1">
                <a:solidFill>
                  <a:schemeClr val="tx1"/>
                </a:solidFill>
              </a:rPr>
              <a:t>are there?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4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2578</Words>
  <Application>Microsoft Office PowerPoint</Application>
  <PresentationFormat>On-screen Show (4:3)</PresentationFormat>
  <Paragraphs>574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41</cp:revision>
  <dcterms:created xsi:type="dcterms:W3CDTF">2020-11-09T02:38:45Z</dcterms:created>
  <dcterms:modified xsi:type="dcterms:W3CDTF">2021-04-29T23:22:35Z</dcterms:modified>
</cp:coreProperties>
</file>