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85" r:id="rId2"/>
    <p:sldId id="257" r:id="rId3"/>
    <p:sldId id="258" r:id="rId4"/>
    <p:sldId id="259" r:id="rId5"/>
    <p:sldId id="260" r:id="rId6"/>
    <p:sldId id="261" r:id="rId7"/>
    <p:sldId id="382" r:id="rId8"/>
    <p:sldId id="366" r:id="rId9"/>
    <p:sldId id="367" r:id="rId10"/>
    <p:sldId id="378" r:id="rId11"/>
    <p:sldId id="369" r:id="rId12"/>
    <p:sldId id="370" r:id="rId13"/>
    <p:sldId id="383" r:id="rId14"/>
    <p:sldId id="372" r:id="rId15"/>
    <p:sldId id="373" r:id="rId16"/>
    <p:sldId id="374" r:id="rId17"/>
    <p:sldId id="375" r:id="rId18"/>
    <p:sldId id="376" r:id="rId19"/>
    <p:sldId id="3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1" d="100"/>
          <a:sy n="71" d="100"/>
        </p:scale>
        <p:origin x="-1944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stevewyborney.com/?p=1028" TargetMode="External"/><Relationship Id="rId18" Type="http://schemas.openxmlformats.org/officeDocument/2006/relationships/hyperlink" Target="https://stevewyborney.com/2018/04/the-estimation-clipboard/" TargetMode="External"/><Relationship Id="rId26" Type="http://schemas.openxmlformats.org/officeDocument/2006/relationships/image" Target="../media/image13.jpeg"/><Relationship Id="rId3" Type="http://schemas.openxmlformats.org/officeDocument/2006/relationships/hyperlink" Target="https://stevewyborney.com/2021/01/part-2-new-esti-mysteries-and-number-sense-resources-every-day-for-the-rest-of-the-school-year/" TargetMode="External"/><Relationship Id="rId21" Type="http://schemas.openxmlformats.org/officeDocument/2006/relationships/image" Target="../media/image11.png"/><Relationship Id="rId7" Type="http://schemas.openxmlformats.org/officeDocument/2006/relationships/hyperlink" Target="https://stevewyborney.com/2019/09/51-esti-mysteries/" TargetMode="External"/><Relationship Id="rId12" Type="http://schemas.openxmlformats.org/officeDocument/2006/relationships/image" Target="../media/image7.jpeg"/><Relationship Id="rId17" Type="http://schemas.openxmlformats.org/officeDocument/2006/relationships/image" Target="../media/image9.jpeg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s://www.stevewyborney.com/?p=1483" TargetMode="Externa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www.stevewyborney.com/?p=893" TargetMode="External"/><Relationship Id="rId24" Type="http://schemas.openxmlformats.org/officeDocument/2006/relationships/image" Target="../media/image12.jpeg"/><Relationship Id="rId5" Type="http://schemas.openxmlformats.org/officeDocument/2006/relationships/hyperlink" Target="http://www.stevewyborney.com/?p=1253" TargetMode="External"/><Relationship Id="rId15" Type="http://schemas.openxmlformats.org/officeDocument/2006/relationships/hyperlink" Target="https://stevewyborney.com/2019/02/20-days-of-number-sense-rich-math-talk/" TargetMode="External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s://www.youtube.com/c/SteveWyborneyMath/playlists?view=1&amp;sort=da&amp;flow=grid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www.stevewyborney.com/?p=1891" TargetMode="External"/><Relationship Id="rId14" Type="http://schemas.openxmlformats.org/officeDocument/2006/relationships/image" Target="../media/image8.jpeg"/><Relationship Id="rId22" Type="http://schemas.openxmlformats.org/officeDocument/2006/relationships/hyperlink" Target="https://stevewyborney.com/2020/08/the-multiplication-course-by-steve-wyborney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stevewyborney.com/?p=1028" TargetMode="External"/><Relationship Id="rId18" Type="http://schemas.openxmlformats.org/officeDocument/2006/relationships/hyperlink" Target="https://stevewyborney.com/2018/04/the-estimation-clipboard/" TargetMode="External"/><Relationship Id="rId26" Type="http://schemas.openxmlformats.org/officeDocument/2006/relationships/image" Target="../media/image13.jpeg"/><Relationship Id="rId3" Type="http://schemas.openxmlformats.org/officeDocument/2006/relationships/hyperlink" Target="https://stevewyborney.com/2021/01/part-2-new-esti-mysteries-and-number-sense-resources-every-day-for-the-rest-of-the-school-year/" TargetMode="External"/><Relationship Id="rId21" Type="http://schemas.openxmlformats.org/officeDocument/2006/relationships/image" Target="../media/image11.png"/><Relationship Id="rId7" Type="http://schemas.openxmlformats.org/officeDocument/2006/relationships/hyperlink" Target="https://stevewyborney.com/2019/09/51-esti-mysteries/" TargetMode="External"/><Relationship Id="rId12" Type="http://schemas.openxmlformats.org/officeDocument/2006/relationships/image" Target="../media/image7.jpeg"/><Relationship Id="rId17" Type="http://schemas.openxmlformats.org/officeDocument/2006/relationships/image" Target="../media/image9.jpeg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s://www.stevewyborney.com/?p=1483" TargetMode="Externa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www.stevewyborney.com/?p=893" TargetMode="External"/><Relationship Id="rId24" Type="http://schemas.openxmlformats.org/officeDocument/2006/relationships/image" Target="../media/image12.jpeg"/><Relationship Id="rId5" Type="http://schemas.openxmlformats.org/officeDocument/2006/relationships/hyperlink" Target="http://www.stevewyborney.com/?p=1253" TargetMode="External"/><Relationship Id="rId15" Type="http://schemas.openxmlformats.org/officeDocument/2006/relationships/hyperlink" Target="https://stevewyborney.com/2019/02/20-days-of-number-sense-rich-math-talk/" TargetMode="External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s://www.youtube.com/c/SteveWyborneyMath/playlists?view=1&amp;sort=da&amp;flow=grid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www.stevewyborney.com/?p=1891" TargetMode="External"/><Relationship Id="rId14" Type="http://schemas.openxmlformats.org/officeDocument/2006/relationships/image" Target="../media/image8.jpeg"/><Relationship Id="rId22" Type="http://schemas.openxmlformats.org/officeDocument/2006/relationships/hyperlink" Target="https://stevewyborney.com/2020/08/the-multiplication-course-by-steve-wyborney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stevewyborney.com/?p=1028" TargetMode="External"/><Relationship Id="rId18" Type="http://schemas.openxmlformats.org/officeDocument/2006/relationships/hyperlink" Target="https://stevewyborney.com/2018/04/the-estimation-clipboard/" TargetMode="External"/><Relationship Id="rId26" Type="http://schemas.openxmlformats.org/officeDocument/2006/relationships/image" Target="../media/image13.jpeg"/><Relationship Id="rId3" Type="http://schemas.openxmlformats.org/officeDocument/2006/relationships/hyperlink" Target="https://stevewyborney.com/2021/01/part-2-new-esti-mysteries-and-number-sense-resources-every-day-for-the-rest-of-the-school-year/" TargetMode="External"/><Relationship Id="rId21" Type="http://schemas.openxmlformats.org/officeDocument/2006/relationships/image" Target="../media/image11.png"/><Relationship Id="rId7" Type="http://schemas.openxmlformats.org/officeDocument/2006/relationships/hyperlink" Target="https://stevewyborney.com/2019/09/51-esti-mysteries/" TargetMode="External"/><Relationship Id="rId12" Type="http://schemas.openxmlformats.org/officeDocument/2006/relationships/image" Target="../media/image7.jpeg"/><Relationship Id="rId17" Type="http://schemas.openxmlformats.org/officeDocument/2006/relationships/image" Target="../media/image9.jpeg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s://www.stevewyborney.com/?p=1483" TargetMode="Externa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www.stevewyborney.com/?p=893" TargetMode="External"/><Relationship Id="rId24" Type="http://schemas.openxmlformats.org/officeDocument/2006/relationships/image" Target="../media/image12.jpeg"/><Relationship Id="rId5" Type="http://schemas.openxmlformats.org/officeDocument/2006/relationships/hyperlink" Target="http://www.stevewyborney.com/?p=1253" TargetMode="External"/><Relationship Id="rId15" Type="http://schemas.openxmlformats.org/officeDocument/2006/relationships/hyperlink" Target="https://stevewyborney.com/2019/02/20-days-of-number-sense-rich-math-talk/" TargetMode="External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s://www.youtube.com/c/SteveWyborneyMath/playlists?view=1&amp;sort=da&amp;flow=grid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www.stevewyborney.com/?p=1891" TargetMode="External"/><Relationship Id="rId14" Type="http://schemas.openxmlformats.org/officeDocument/2006/relationships/image" Target="../media/image8.jpeg"/><Relationship Id="rId22" Type="http://schemas.openxmlformats.org/officeDocument/2006/relationships/hyperlink" Target="https://stevewyborney.com/2020/08/the-multiplication-course-by-steve-wyborney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greater than 30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dirty="0">
                <a:solidFill>
                  <a:schemeClr val="tx1"/>
                </a:solidFill>
              </a:rPr>
              <a:t>less than 90.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On the bottom is a green 6. 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includes the digit 6.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Can you see a red 4 on the top? 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the digit 4.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</a:t>
            </a:r>
            <a:r>
              <a:rPr lang="en-US" b="1" dirty="0" smtClean="0">
                <a:solidFill>
                  <a:schemeClr val="tx1"/>
                </a:solidFill>
              </a:rPr>
              <a:t>does </a:t>
            </a:r>
            <a:r>
              <a:rPr lang="en-US" b="1" dirty="0">
                <a:solidFill>
                  <a:schemeClr val="tx1"/>
                </a:solidFill>
              </a:rPr>
              <a:t>not include the digit 7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have the digit 6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 </a:t>
            </a:r>
            <a:r>
              <a:rPr lang="en-US" b="1" dirty="0">
                <a:solidFill>
                  <a:schemeClr val="tx1"/>
                </a:solidFill>
              </a:rPr>
              <a:t>the tens place.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SHRUNKEN FOLDER\Picture5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52"/>
          <a:stretch/>
        </p:blipFill>
        <p:spPr bwMode="auto">
          <a:xfrm>
            <a:off x="0" y="0"/>
            <a:ext cx="4572000" cy="525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29107"/>
              </p:ext>
            </p:extLst>
          </p:nvPr>
        </p:nvGraphicFramePr>
        <p:xfrm>
          <a:off x="152400" y="4861704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35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SHRUNKEN FOLDER\Picture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30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72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56 dice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30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0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440" y="457201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173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5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8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9"/>
          </p:cNvPr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7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7"/>
              </a:rPr>
              <a:t>51 </a:t>
            </a:r>
            <a:r>
              <a:rPr lang="en-US" sz="1100" b="1" dirty="0" err="1" smtClean="0">
                <a:hlinkClick r:id="rId7"/>
              </a:rPr>
              <a:t>Esti</a:t>
            </a:r>
            <a:r>
              <a:rPr lang="en-US" sz="1100" b="1" dirty="0" smtClean="0">
                <a:hlinkClick r:id="rId7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9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2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4" y="45720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160020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09799" y="5091"/>
            <a:ext cx="238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3"/>
              </a:rPr>
              <a:t>Part 2 - New </a:t>
            </a:r>
            <a:r>
              <a:rPr lang="en-US" sz="800" b="1" dirty="0" err="1" smtClean="0">
                <a:hlinkClick r:id="rId3"/>
              </a:rPr>
              <a:t>Esti</a:t>
            </a:r>
            <a:r>
              <a:rPr lang="en-US" sz="800" b="1" dirty="0" smtClean="0">
                <a:hlinkClick r:id="rId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Every </a:t>
            </a:r>
            <a:r>
              <a:rPr lang="en-US" sz="800" b="1" dirty="0" smtClean="0">
                <a:hlinkClick r:id="rId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35940" y="160020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40" y="457200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5104" y="5091"/>
            <a:ext cx="243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3"/>
              </a:rPr>
              <a:t>New </a:t>
            </a:r>
            <a:r>
              <a:rPr lang="en-US" sz="800" b="1" dirty="0" err="1" smtClean="0">
                <a:hlinkClick r:id="rId23"/>
              </a:rPr>
              <a:t>Esti</a:t>
            </a:r>
            <a:r>
              <a:rPr lang="en-US" sz="800" b="1" dirty="0" smtClean="0">
                <a:hlinkClick r:id="rId2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800" b="1" dirty="0" smtClean="0">
                <a:hlinkClick r:id=""/>
              </a:rPr>
              <a:t>Every </a:t>
            </a:r>
            <a:r>
              <a:rPr lang="en-US" sz="800" b="1" dirty="0" smtClean="0">
                <a:hlinkClick r:id="rId2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572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56278" y="160020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– April 16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48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5"/>
              </a:rPr>
              <a:t>Part 3 - New </a:t>
            </a:r>
            <a:r>
              <a:rPr lang="en-US" sz="800" b="1" dirty="0" err="1" smtClean="0">
                <a:hlinkClick r:id="rId25"/>
              </a:rPr>
              <a:t>Esti</a:t>
            </a:r>
            <a:r>
              <a:rPr lang="en-US" sz="800" b="1" dirty="0" smtClean="0">
                <a:hlinkClick r:id="rId25"/>
              </a:rPr>
              <a:t>-Mysteries and Number Sense Resources Every Day for the Rest of the School Year</a:t>
            </a:r>
            <a:endParaRPr lang="en-US" sz="8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5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68216" y="160020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April 19 – May 28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834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Part 4 - New </a:t>
            </a:r>
            <a:r>
              <a:rPr lang="en-US" sz="800" b="1" dirty="0" err="1" smtClean="0"/>
              <a:t>Esti</a:t>
            </a:r>
            <a:r>
              <a:rPr lang="en-US" sz="800" b="1" dirty="0" smtClean="0"/>
              <a:t>-Mysteries and Number Sense Resources Every Day for the Rest of the School Year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3623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“Where is the 6?”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This is part of the “Transparent Dice” series.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09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dice are in the bowl?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SHRUNKEN FOLDER\Picture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30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81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greater than 30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dirty="0">
                <a:solidFill>
                  <a:schemeClr val="tx1"/>
                </a:solidFill>
              </a:rPr>
              <a:t>less than 90.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On the bottom is a green 6. 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answer includes the digit 6.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Can you see a red 4 on the top? 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answer does not include the digit 4.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</a:t>
            </a:r>
            <a:r>
              <a:rPr lang="en-US" b="1" dirty="0" smtClean="0">
                <a:solidFill>
                  <a:schemeClr val="tx1"/>
                </a:solidFill>
              </a:rPr>
              <a:t>does </a:t>
            </a:r>
            <a:r>
              <a:rPr lang="en-US" b="1" dirty="0">
                <a:solidFill>
                  <a:schemeClr val="tx1"/>
                </a:solidFill>
              </a:rPr>
              <a:t>not include the digit 7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have the digit 6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 </a:t>
            </a:r>
            <a:r>
              <a:rPr lang="en-US" b="1" dirty="0">
                <a:solidFill>
                  <a:schemeClr val="tx1"/>
                </a:solidFill>
              </a:rPr>
              <a:t>the tens place.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SHRUNKEN FOLDER\Picture5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52"/>
          <a:stretch/>
        </p:blipFill>
        <p:spPr bwMode="auto">
          <a:xfrm>
            <a:off x="0" y="0"/>
            <a:ext cx="4572000" cy="525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231823"/>
              </p:ext>
            </p:extLst>
          </p:nvPr>
        </p:nvGraphicFramePr>
        <p:xfrm>
          <a:off x="152400" y="4937904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711818"/>
              </p:ext>
            </p:extLst>
          </p:nvPr>
        </p:nvGraphicFramePr>
        <p:xfrm>
          <a:off x="152400" y="4937904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510829"/>
              </p:ext>
            </p:extLst>
          </p:nvPr>
        </p:nvGraphicFramePr>
        <p:xfrm>
          <a:off x="152400" y="4937904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373616"/>
              </p:ext>
            </p:extLst>
          </p:nvPr>
        </p:nvGraphicFramePr>
        <p:xfrm>
          <a:off x="152400" y="4937904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748425"/>
              </p:ext>
            </p:extLst>
          </p:nvPr>
        </p:nvGraphicFramePr>
        <p:xfrm>
          <a:off x="152400" y="4937904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61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SHRUNKEN FOLDER\Picture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30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72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56 dice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30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0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440" y="457201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173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5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8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9"/>
          </p:cNvPr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7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7"/>
              </a:rPr>
              <a:t>51 </a:t>
            </a:r>
            <a:r>
              <a:rPr lang="en-US" sz="1100" b="1" dirty="0" err="1" smtClean="0">
                <a:hlinkClick r:id="rId7"/>
              </a:rPr>
              <a:t>Esti</a:t>
            </a:r>
            <a:r>
              <a:rPr lang="en-US" sz="1100" b="1" dirty="0" smtClean="0">
                <a:hlinkClick r:id="rId7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9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2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4" y="45720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160020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09799" y="5091"/>
            <a:ext cx="238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3"/>
              </a:rPr>
              <a:t>Part 2 - New </a:t>
            </a:r>
            <a:r>
              <a:rPr lang="en-US" sz="800" b="1" dirty="0" err="1" smtClean="0">
                <a:hlinkClick r:id="rId3"/>
              </a:rPr>
              <a:t>Esti</a:t>
            </a:r>
            <a:r>
              <a:rPr lang="en-US" sz="800" b="1" dirty="0" smtClean="0">
                <a:hlinkClick r:id="rId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Every </a:t>
            </a:r>
            <a:r>
              <a:rPr lang="en-US" sz="800" b="1" dirty="0" smtClean="0">
                <a:hlinkClick r:id="rId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35940" y="160020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40" y="457200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5104" y="5091"/>
            <a:ext cx="243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3"/>
              </a:rPr>
              <a:t>New </a:t>
            </a:r>
            <a:r>
              <a:rPr lang="en-US" sz="800" b="1" dirty="0" err="1" smtClean="0">
                <a:hlinkClick r:id="rId23"/>
              </a:rPr>
              <a:t>Esti</a:t>
            </a:r>
            <a:r>
              <a:rPr lang="en-US" sz="800" b="1" dirty="0" smtClean="0">
                <a:hlinkClick r:id="rId2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800" b="1" dirty="0" smtClean="0">
                <a:hlinkClick r:id=""/>
              </a:rPr>
              <a:t>Every </a:t>
            </a:r>
            <a:r>
              <a:rPr lang="en-US" sz="800" b="1" dirty="0" smtClean="0">
                <a:hlinkClick r:id="rId2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572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56278" y="160020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– April 16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48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5"/>
              </a:rPr>
              <a:t>Part 3 - New </a:t>
            </a:r>
            <a:r>
              <a:rPr lang="en-US" sz="800" b="1" dirty="0" err="1" smtClean="0">
                <a:hlinkClick r:id="rId25"/>
              </a:rPr>
              <a:t>Esti</a:t>
            </a:r>
            <a:r>
              <a:rPr lang="en-US" sz="800" b="1" dirty="0" smtClean="0">
                <a:hlinkClick r:id="rId25"/>
              </a:rPr>
              <a:t>-Mysteries and Number Sense Resources Every Day for the Rest of the School Year</a:t>
            </a:r>
            <a:endParaRPr lang="en-US" sz="8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5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68216" y="160020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April 19 – May 28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834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Part 4 - New </a:t>
            </a:r>
            <a:r>
              <a:rPr lang="en-US" sz="800" b="1" dirty="0" err="1" smtClean="0"/>
              <a:t>Esti</a:t>
            </a:r>
            <a:r>
              <a:rPr lang="en-US" sz="800" b="1" dirty="0" smtClean="0"/>
              <a:t>-Mysteries and Number Sense Resources Every Day for the Rest of the School Year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3623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“Where is the 6?”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This is part of the “Transparent Dice” series.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dice are in the bowl?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SHRUNKEN FOLDER\Picture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30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greater than 30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dirty="0">
                <a:solidFill>
                  <a:schemeClr val="tx1"/>
                </a:solidFill>
              </a:rPr>
              <a:t>less than 90.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On the bottom is a green 6. 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includes the digit 6.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Can you see a red 4 on the top? 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the digit 4.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</a:t>
            </a:r>
            <a:r>
              <a:rPr lang="en-US" b="1" dirty="0" smtClean="0">
                <a:solidFill>
                  <a:schemeClr val="tx1"/>
                </a:solidFill>
              </a:rPr>
              <a:t>does </a:t>
            </a:r>
            <a:r>
              <a:rPr lang="en-US" b="1" dirty="0">
                <a:solidFill>
                  <a:schemeClr val="tx1"/>
                </a:solidFill>
              </a:rPr>
              <a:t>not include the digit 7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have the digit 6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 </a:t>
            </a:r>
            <a:r>
              <a:rPr lang="en-US" b="1" dirty="0">
                <a:solidFill>
                  <a:schemeClr val="tx1"/>
                </a:solidFill>
              </a:rPr>
              <a:t>the tens place.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SHRUNKEN FOLDER\Picture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30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SHRUNKEN FOLDER\Picture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30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56 dice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30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440" y="457201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173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5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8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9"/>
          </p:cNvPr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7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7"/>
              </a:rPr>
              <a:t>51 </a:t>
            </a:r>
            <a:r>
              <a:rPr lang="en-US" sz="1100" b="1" dirty="0" err="1" smtClean="0">
                <a:hlinkClick r:id="rId7"/>
              </a:rPr>
              <a:t>Esti</a:t>
            </a:r>
            <a:r>
              <a:rPr lang="en-US" sz="1100" b="1" dirty="0" smtClean="0">
                <a:hlinkClick r:id="rId7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9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2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4" y="45720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160020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09799" y="5091"/>
            <a:ext cx="238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3"/>
              </a:rPr>
              <a:t>Part 2 - New </a:t>
            </a:r>
            <a:r>
              <a:rPr lang="en-US" sz="800" b="1" dirty="0" err="1" smtClean="0">
                <a:hlinkClick r:id="rId3"/>
              </a:rPr>
              <a:t>Esti</a:t>
            </a:r>
            <a:r>
              <a:rPr lang="en-US" sz="800" b="1" dirty="0" smtClean="0">
                <a:hlinkClick r:id="rId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Every </a:t>
            </a:r>
            <a:r>
              <a:rPr lang="en-US" sz="800" b="1" dirty="0" smtClean="0">
                <a:hlinkClick r:id="rId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35940" y="160020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40" y="457200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5104" y="5091"/>
            <a:ext cx="243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3"/>
              </a:rPr>
              <a:t>New </a:t>
            </a:r>
            <a:r>
              <a:rPr lang="en-US" sz="800" b="1" dirty="0" err="1" smtClean="0">
                <a:hlinkClick r:id="rId23"/>
              </a:rPr>
              <a:t>Esti</a:t>
            </a:r>
            <a:r>
              <a:rPr lang="en-US" sz="800" b="1" dirty="0" smtClean="0">
                <a:hlinkClick r:id="rId2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800" b="1" dirty="0" smtClean="0">
                <a:hlinkClick r:id=""/>
              </a:rPr>
              <a:t>Every </a:t>
            </a:r>
            <a:r>
              <a:rPr lang="en-US" sz="800" b="1" dirty="0" smtClean="0">
                <a:hlinkClick r:id="rId2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572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56278" y="160020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– April 16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48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5"/>
              </a:rPr>
              <a:t>Part 3 - New </a:t>
            </a:r>
            <a:r>
              <a:rPr lang="en-US" sz="800" b="1" dirty="0" err="1" smtClean="0">
                <a:hlinkClick r:id="rId25"/>
              </a:rPr>
              <a:t>Esti</a:t>
            </a:r>
            <a:r>
              <a:rPr lang="en-US" sz="800" b="1" dirty="0" smtClean="0">
                <a:hlinkClick r:id="rId25"/>
              </a:rPr>
              <a:t>-Mysteries and Number Sense Resources Every Day for the Rest of the School Year</a:t>
            </a:r>
            <a:endParaRPr lang="en-US" sz="8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5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68216" y="160020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April 19 – May 28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834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Part 4 - New </a:t>
            </a:r>
            <a:r>
              <a:rPr lang="en-US" sz="800" b="1" dirty="0" err="1" smtClean="0"/>
              <a:t>Esti</a:t>
            </a:r>
            <a:r>
              <a:rPr lang="en-US" sz="800" b="1" dirty="0" smtClean="0"/>
              <a:t>-Mysteries and Number Sense Resources Every Day for the Rest of the School Year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3623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“Where is the 6?”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This is part of the “Transparent Dice” series.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09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dice are in the bowl?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SHRUNKEN FOLDER\Picture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30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81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2641</Words>
  <Application>Microsoft Office PowerPoint</Application>
  <PresentationFormat>On-screen Show (4:3)</PresentationFormat>
  <Paragraphs>646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34</cp:revision>
  <dcterms:created xsi:type="dcterms:W3CDTF">2020-11-09T02:38:45Z</dcterms:created>
  <dcterms:modified xsi:type="dcterms:W3CDTF">2021-04-26T12:46:22Z</dcterms:modified>
</cp:coreProperties>
</file>