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2" r:id="rId2"/>
    <p:sldId id="257" r:id="rId3"/>
    <p:sldId id="258" r:id="rId4"/>
    <p:sldId id="259" r:id="rId5"/>
    <p:sldId id="260" r:id="rId6"/>
    <p:sldId id="261" r:id="rId7"/>
    <p:sldId id="379" r:id="rId8"/>
    <p:sldId id="366" r:id="rId9"/>
    <p:sldId id="367" r:id="rId10"/>
    <p:sldId id="378" r:id="rId11"/>
    <p:sldId id="369" r:id="rId12"/>
    <p:sldId id="370" r:id="rId13"/>
    <p:sldId id="380" r:id="rId14"/>
    <p:sldId id="372" r:id="rId15"/>
    <p:sldId id="373" r:id="rId16"/>
    <p:sldId id="374" r:id="rId17"/>
    <p:sldId id="375" r:id="rId18"/>
    <p:sldId id="376" r:id="rId19"/>
    <p:sldId id="3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C6312-8C16-44A8-8BC3-00D60876EE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7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81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30 and less than </a:t>
            </a:r>
            <a:r>
              <a:rPr lang="en-US" b="1" dirty="0" smtClean="0">
                <a:solidFill>
                  <a:schemeClr val="tx1"/>
                </a:solidFill>
              </a:rPr>
              <a:t>91 </a:t>
            </a:r>
            <a:r>
              <a:rPr lang="en-US" b="1" dirty="0">
                <a:solidFill>
                  <a:schemeClr val="tx1"/>
                </a:solidFill>
              </a:rPr>
              <a:t>but does not include any of the digits you can see in the picture.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Multiply the two large numbers in the picture.  Eliminate the product.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square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If we counted the 2 large clothespins the answer would be a square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an odd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C:\Users\Steve Wyborney\Desktop\SHRUNKEN FOLDER\Picture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2"/>
          <a:stretch/>
        </p:blipFill>
        <p:spPr bwMode="auto">
          <a:xfrm>
            <a:off x="887104" y="0"/>
            <a:ext cx="3134713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884005"/>
              </p:ext>
            </p:extLst>
          </p:nvPr>
        </p:nvGraphicFramePr>
        <p:xfrm>
          <a:off x="152400" y="5090304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46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1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79 clothespins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39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“Big Clues on Big Clothespins”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There are 2 large clothespins, but they do not count toward the estimation question.  They are simply holding really important clues.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8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small clothespins are in the vase?  That </a:t>
            </a:r>
            <a:r>
              <a:rPr lang="en-US" sz="2000" b="1" i="1" u="sng" dirty="0">
                <a:solidFill>
                  <a:schemeClr val="tx1"/>
                </a:solidFill>
              </a:rPr>
              <a:t>does not count</a:t>
            </a:r>
            <a:r>
              <a:rPr lang="en-US" sz="2000" b="1" dirty="0">
                <a:solidFill>
                  <a:schemeClr val="tx1"/>
                </a:solidFill>
              </a:rPr>
              <a:t> the large ones on the top.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30 and less than </a:t>
            </a:r>
            <a:r>
              <a:rPr lang="en-US" b="1" dirty="0" smtClean="0">
                <a:solidFill>
                  <a:schemeClr val="tx1"/>
                </a:solidFill>
              </a:rPr>
              <a:t>91 </a:t>
            </a:r>
            <a:r>
              <a:rPr lang="en-US" b="1" dirty="0">
                <a:solidFill>
                  <a:schemeClr val="tx1"/>
                </a:solidFill>
              </a:rPr>
              <a:t>but does not include any of the digits you can see in the picture.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Multiply the two large numbers in the picture.  Eliminate the product.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square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If we counted the 2 large clothespins the answer would be a square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an odd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C:\Users\Steve Wyborney\Desktop\SHRUNKEN FOLDER\Picture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92"/>
          <a:stretch/>
        </p:blipFill>
        <p:spPr bwMode="auto">
          <a:xfrm>
            <a:off x="887104" y="0"/>
            <a:ext cx="3134713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710330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238421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55898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860442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308383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80687"/>
              </p:ext>
            </p:extLst>
          </p:nvPr>
        </p:nvGraphicFramePr>
        <p:xfrm>
          <a:off x="152400" y="5105400"/>
          <a:ext cx="4419600" cy="1539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3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17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79 clothespins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39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“Big Clues on Big Clothespins”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There are 2 large clothespins, but they do not count toward the estimation question.  They are simply holding really important clues.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small clothespins are in the vase?  That </a:t>
            </a:r>
            <a:r>
              <a:rPr lang="en-US" sz="2000" b="1" i="1" u="sng" dirty="0">
                <a:solidFill>
                  <a:schemeClr val="tx1"/>
                </a:solidFill>
              </a:rPr>
              <a:t>does not count</a:t>
            </a:r>
            <a:r>
              <a:rPr lang="en-US" sz="2000" b="1" dirty="0">
                <a:solidFill>
                  <a:schemeClr val="tx1"/>
                </a:solidFill>
              </a:rPr>
              <a:t> the large ones on the top.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greater than 30 and less than </a:t>
            </a:r>
            <a:r>
              <a:rPr lang="en-US" b="1" dirty="0" smtClean="0">
                <a:solidFill>
                  <a:schemeClr val="tx1"/>
                </a:solidFill>
              </a:rPr>
              <a:t>91 </a:t>
            </a:r>
            <a:r>
              <a:rPr lang="en-US" b="1" dirty="0">
                <a:solidFill>
                  <a:schemeClr val="tx1"/>
                </a:solidFill>
              </a:rPr>
              <a:t>but does not include any of the digits you can see in the picture.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Multiply the two large numbers in the picture.  Eliminate the product.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square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If we counted the 2 large clothespins the answer would be a square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an odd number.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79 clothespins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39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“Big Clues on Big Clothespins”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bg1"/>
                </a:solidFill>
              </a:rPr>
              <a:t>There are 2 large clothespins, but they do not count toward the estimation question.  They are simply holding really important clues.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8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SHRUNKEN FOLDER\Pictur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63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small clothespins are in the vase?  That </a:t>
            </a:r>
            <a:r>
              <a:rPr lang="en-US" sz="2000" b="1" i="1" u="sng" dirty="0">
                <a:solidFill>
                  <a:schemeClr val="tx1"/>
                </a:solidFill>
              </a:rPr>
              <a:t>does not count</a:t>
            </a:r>
            <a:r>
              <a:rPr lang="en-US" sz="2000" b="1" dirty="0">
                <a:solidFill>
                  <a:schemeClr val="tx1"/>
                </a:solidFill>
              </a:rPr>
              <a:t> the large ones on the top.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2711</Words>
  <Application>Microsoft Office PowerPoint</Application>
  <PresentationFormat>On-screen Show (4:3)</PresentationFormat>
  <Paragraphs>689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31</cp:revision>
  <dcterms:created xsi:type="dcterms:W3CDTF">2020-11-09T02:38:45Z</dcterms:created>
  <dcterms:modified xsi:type="dcterms:W3CDTF">2021-03-24T15:49:59Z</dcterms:modified>
</cp:coreProperties>
</file>