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3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140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2FEE6-ECFB-4167-B702-F3781D7BCD4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C6312-8C16-44A8-8BC3-00D60876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6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4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1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9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6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4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3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3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1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“The Ice Cubes </a:t>
            </a:r>
          </a:p>
          <a:p>
            <a:r>
              <a:rPr lang="en-US" sz="6000" b="1" dirty="0" smtClean="0">
                <a:solidFill>
                  <a:srgbClr val="FFFF00"/>
                </a:solidFill>
              </a:rPr>
              <a:t>are Melting!”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52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To make this </a:t>
            </a:r>
            <a:r>
              <a:rPr lang="en-US" sz="1800" dirty="0" err="1">
                <a:solidFill>
                  <a:schemeClr val="bg1"/>
                </a:solidFill>
              </a:rPr>
              <a:t>Esti</a:t>
            </a:r>
            <a:r>
              <a:rPr lang="en-US" sz="1800" dirty="0">
                <a:solidFill>
                  <a:schemeClr val="bg1"/>
                </a:solidFill>
              </a:rPr>
              <a:t>-Mystery, I used food coloring, water and 4 ice cube trays.  I put the trays in the freezer the night before I made the </a:t>
            </a:r>
            <a:r>
              <a:rPr lang="en-US" sz="1800" dirty="0" err="1">
                <a:solidFill>
                  <a:schemeClr val="bg1"/>
                </a:solidFill>
              </a:rPr>
              <a:t>Esti</a:t>
            </a:r>
            <a:r>
              <a:rPr lang="en-US" sz="1800" dirty="0">
                <a:solidFill>
                  <a:schemeClr val="bg1"/>
                </a:solidFill>
              </a:rPr>
              <a:t>-Mystery.  In the morning, I took the ice cubes outside to take the pictures.  However, it was warmer than I expected.  The result inspired this title.</a:t>
            </a:r>
          </a:p>
        </p:txBody>
      </p:sp>
    </p:spTree>
    <p:extLst>
      <p:ext uri="{BB962C8B-B14F-4D97-AF65-F5344CB8AC3E}">
        <p14:creationId xmlns:p14="http://schemas.microsoft.com/office/powerpoint/2010/main" val="8211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 Wyborney\Desktop\SHRUNKEN FOLDER\Picture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87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ice cubes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are in the glass?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4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SHRUNKEN FOLDER\Picture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87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464933"/>
              </p:ext>
            </p:extLst>
          </p:nvPr>
        </p:nvGraphicFramePr>
        <p:xfrm>
          <a:off x="76200" y="5701101"/>
          <a:ext cx="4419600" cy="928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is greater than 25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less than 50.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There is a 3 on the die facing the glass.  The answer does not include the digit 3.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is not 40 or 42.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Eliminate 3 numbers with this clue.  What are the missing numbers? 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23</a:t>
            </a:r>
            <a:r>
              <a:rPr lang="en-US" b="1" dirty="0">
                <a:solidFill>
                  <a:schemeClr val="tx1"/>
                </a:solidFill>
              </a:rPr>
              <a:t>, 24, 25, ___ , ___ , ___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Eliminate 6 numbers with this clue.  What are the missing numbers? 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52, 51, 50, ___, ___, ___, ___, ___, ___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985506"/>
              </p:ext>
            </p:extLst>
          </p:nvPr>
        </p:nvGraphicFramePr>
        <p:xfrm>
          <a:off x="76200" y="5701101"/>
          <a:ext cx="4419600" cy="928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004606"/>
              </p:ext>
            </p:extLst>
          </p:nvPr>
        </p:nvGraphicFramePr>
        <p:xfrm>
          <a:off x="76200" y="5701101"/>
          <a:ext cx="4419600" cy="928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14081"/>
              </p:ext>
            </p:extLst>
          </p:nvPr>
        </p:nvGraphicFramePr>
        <p:xfrm>
          <a:off x="76200" y="5701101"/>
          <a:ext cx="4419600" cy="928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50636"/>
              </p:ext>
            </p:extLst>
          </p:nvPr>
        </p:nvGraphicFramePr>
        <p:xfrm>
          <a:off x="76200" y="5701101"/>
          <a:ext cx="4419600" cy="928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09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94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eve Wyborney\Desktop\SHRUNKEN FOLDER\Picture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87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0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41 ice cubes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10" name="Picture 2" descr="C:\Users\Steve Wyborney\Desktop\SHRUNKEN FOLDER\Picture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87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0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134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827</Words>
  <Application>Microsoft Office PowerPoint</Application>
  <PresentationFormat>On-screen Show (4:3)</PresentationFormat>
  <Paragraphs>242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25</cp:revision>
  <dcterms:created xsi:type="dcterms:W3CDTF">2020-11-09T02:38:45Z</dcterms:created>
  <dcterms:modified xsi:type="dcterms:W3CDTF">2021-02-22T14:10:17Z</dcterms:modified>
</cp:coreProperties>
</file>