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8" r:id="rId3"/>
    <p:sldId id="301" r:id="rId4"/>
    <p:sldId id="290" r:id="rId5"/>
    <p:sldId id="315" r:id="rId6"/>
    <p:sldId id="302" r:id="rId7"/>
    <p:sldId id="291" r:id="rId8"/>
    <p:sldId id="314" r:id="rId9"/>
    <p:sldId id="303" r:id="rId10"/>
    <p:sldId id="292" r:id="rId11"/>
    <p:sldId id="313" r:id="rId12"/>
    <p:sldId id="304" r:id="rId13"/>
    <p:sldId id="293" r:id="rId14"/>
    <p:sldId id="312" r:id="rId15"/>
    <p:sldId id="305" r:id="rId16"/>
    <p:sldId id="294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8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2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3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8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6210-221F-4DB8-A1A4-C7A52999CF3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3B68-2E5C-4E2C-A5D0-3A2EAB6E7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7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7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7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7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7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9265" y="1371600"/>
            <a:ext cx="70655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Many Cubes </a:t>
            </a:r>
          </a:p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in Stage 5?</a:t>
            </a:r>
          </a:p>
          <a:p>
            <a:pPr algn="ctr"/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3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142990" y="5638801"/>
            <a:ext cx="312514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16 cubes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5895918" y="2819400"/>
            <a:ext cx="1647882" cy="2790882"/>
            <a:chOff x="8786841" y="3687128"/>
            <a:chExt cx="1647882" cy="2790882"/>
          </a:xfrm>
        </p:grpSpPr>
        <p:sp>
          <p:nvSpPr>
            <p:cNvPr id="146" name="Cube 145"/>
            <p:cNvSpPr/>
            <p:nvPr/>
          </p:nvSpPr>
          <p:spPr>
            <a:xfrm>
              <a:off x="8786841" y="5973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8786841" y="5592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8786841" y="5211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8786841" y="4830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8786841" y="4449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8786841" y="4068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8786841" y="3687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9167841" y="5973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9167841" y="3687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9548841" y="5973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9548841" y="3687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9929841" y="5592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9929841" y="5211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9929841" y="4830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9929841" y="4449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9929841" y="406812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5134309" y="5638800"/>
            <a:ext cx="3125144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34000" y="2663597"/>
            <a:ext cx="2819400" cy="29752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Stage 5</a:t>
            </a:r>
            <a:endParaRPr lang="en-US" sz="2400" b="1" dirty="0"/>
          </a:p>
        </p:txBody>
      </p:sp>
      <p:sp>
        <p:nvSpPr>
          <p:cNvPr id="44" name="Rectangular Callout 43"/>
          <p:cNvSpPr/>
          <p:nvPr/>
        </p:nvSpPr>
        <p:spPr>
          <a:xfrm>
            <a:off x="1028171" y="5638801"/>
            <a:ext cx="3394831" cy="952501"/>
          </a:xfrm>
          <a:prstGeom prst="wedgeRectCallout">
            <a:avLst>
              <a:gd name="adj1" fmla="val 66940"/>
              <a:gd name="adj2" fmla="val -1317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ular Callout 45"/>
          <p:cNvSpPr/>
          <p:nvPr/>
        </p:nvSpPr>
        <p:spPr>
          <a:xfrm>
            <a:off x="2424792" y="5797476"/>
            <a:ext cx="2063989" cy="800101"/>
          </a:xfrm>
          <a:prstGeom prst="wedgeRectCallout">
            <a:avLst>
              <a:gd name="adj1" fmla="val 78027"/>
              <a:gd name="adj2" fmla="val -1183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will this structure look like?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6886518" y="228600"/>
            <a:ext cx="1647882" cy="2028882"/>
            <a:chOff x="9677400" y="558378"/>
            <a:chExt cx="1647882" cy="2028882"/>
          </a:xfrm>
        </p:grpSpPr>
        <p:sp>
          <p:nvSpPr>
            <p:cNvPr id="98" name="Cube 97"/>
            <p:cNvSpPr/>
            <p:nvPr/>
          </p:nvSpPr>
          <p:spPr>
            <a:xfrm>
              <a:off x="9677400" y="2082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9677400" y="1701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9677400" y="1320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9677400" y="939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9677400" y="558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10058400" y="2082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0058400" y="558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0439400" y="2082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0439400" y="558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0820400" y="1701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0820400" y="1320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0820400" y="93937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74573" y="609600"/>
            <a:ext cx="1647882" cy="1647882"/>
            <a:chOff x="7501677" y="815496"/>
            <a:chExt cx="1647882" cy="1647882"/>
          </a:xfrm>
        </p:grpSpPr>
        <p:sp>
          <p:nvSpPr>
            <p:cNvPr id="111" name="Cube 110"/>
            <p:cNvSpPr/>
            <p:nvPr/>
          </p:nvSpPr>
          <p:spPr>
            <a:xfrm>
              <a:off x="7501677" y="1958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7501677" y="1577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501677" y="1196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501677" y="815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7882677" y="1958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882677" y="815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8263677" y="1958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8263677" y="815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8644677" y="1577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8644677" y="119649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57400" y="3200400"/>
            <a:ext cx="1647882" cy="2409882"/>
            <a:chOff x="5943600" y="3622343"/>
            <a:chExt cx="1647882" cy="2409882"/>
          </a:xfrm>
        </p:grpSpPr>
        <p:sp>
          <p:nvSpPr>
            <p:cNvPr id="122" name="Cube 121"/>
            <p:cNvSpPr/>
            <p:nvPr/>
          </p:nvSpPr>
          <p:spPr>
            <a:xfrm>
              <a:off x="5943600" y="5527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943600" y="5146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943600" y="4765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943600" y="4384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943600" y="4003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943600" y="3622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324600" y="5527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324600" y="3622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705600" y="5527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705600" y="3622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7086600" y="5146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7086600" y="4765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ube 133"/>
            <p:cNvSpPr/>
            <p:nvPr/>
          </p:nvSpPr>
          <p:spPr>
            <a:xfrm>
              <a:off x="7086600" y="4384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ube 134"/>
            <p:cNvSpPr/>
            <p:nvPr/>
          </p:nvSpPr>
          <p:spPr>
            <a:xfrm>
              <a:off x="7086600" y="4003343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956310" y="1006523"/>
            <a:ext cx="1647882" cy="1250959"/>
            <a:chOff x="4683414" y="990600"/>
            <a:chExt cx="1647882" cy="1250959"/>
          </a:xfrm>
        </p:grpSpPr>
        <p:sp>
          <p:nvSpPr>
            <p:cNvPr id="137" name="Cube 136"/>
            <p:cNvSpPr/>
            <p:nvPr/>
          </p:nvSpPr>
          <p:spPr>
            <a:xfrm>
              <a:off x="4683414" y="173667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4683414" y="135567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4683414" y="9906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5064414" y="173667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064414" y="9906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445414" y="173667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445414" y="9906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5826414" y="135567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Rectangle 161"/>
          <p:cNvSpPr/>
          <p:nvPr/>
        </p:nvSpPr>
        <p:spPr>
          <a:xfrm>
            <a:off x="2584847" y="872181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-14974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3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3" grpId="1" animBg="1"/>
      <p:bldP spid="41" grpId="0" animBg="1"/>
      <p:bldP spid="44" grpId="0" animBg="1"/>
      <p:bldP spid="46" grpId="0" animBg="1"/>
      <p:bldP spid="1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25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16240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4971887" y="5638801"/>
            <a:ext cx="312514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15 cubes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5400618" y="3109458"/>
            <a:ext cx="2409882" cy="2409882"/>
            <a:chOff x="6317691" y="4273854"/>
            <a:chExt cx="2409882" cy="2409882"/>
          </a:xfrm>
        </p:grpSpPr>
        <p:sp>
          <p:nvSpPr>
            <p:cNvPr id="64" name="Cube 63"/>
            <p:cNvSpPr/>
            <p:nvPr/>
          </p:nvSpPr>
          <p:spPr>
            <a:xfrm>
              <a:off x="6317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>
              <a:off x="6317691" y="5797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6317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6317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ube 67"/>
            <p:cNvSpPr/>
            <p:nvPr/>
          </p:nvSpPr>
          <p:spPr>
            <a:xfrm>
              <a:off x="6317691" y="4654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6317691" y="4273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6698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7079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7079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7460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ube 77"/>
            <p:cNvSpPr/>
            <p:nvPr/>
          </p:nvSpPr>
          <p:spPr>
            <a:xfrm>
              <a:off x="7460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841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841691" y="4654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8222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8222691" y="4273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4963206" y="5638800"/>
            <a:ext cx="3125144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963206" y="2743200"/>
            <a:ext cx="3037794" cy="2895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Stage 5</a:t>
            </a:r>
            <a:endParaRPr lang="en-US" sz="2400" b="1" dirty="0"/>
          </a:p>
        </p:txBody>
      </p:sp>
      <p:sp>
        <p:nvSpPr>
          <p:cNvPr id="77" name="Rectangular Callout 76"/>
          <p:cNvSpPr/>
          <p:nvPr/>
        </p:nvSpPr>
        <p:spPr>
          <a:xfrm>
            <a:off x="1028171" y="5638801"/>
            <a:ext cx="3394831" cy="952501"/>
          </a:xfrm>
          <a:prstGeom prst="wedgeRectCallout">
            <a:avLst>
              <a:gd name="adj1" fmla="val 66940"/>
              <a:gd name="adj2" fmla="val -1317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2424792" y="5797476"/>
            <a:ext cx="2063989" cy="800101"/>
          </a:xfrm>
          <a:prstGeom prst="wedgeRectCallout">
            <a:avLst>
              <a:gd name="adj1" fmla="val 78027"/>
              <a:gd name="adj2" fmla="val -1183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will this structure look like?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1600" y="3490458"/>
            <a:ext cx="2028882" cy="2028882"/>
            <a:chOff x="6317691" y="4654854"/>
            <a:chExt cx="2028882" cy="2028882"/>
          </a:xfrm>
        </p:grpSpPr>
        <p:sp>
          <p:nvSpPr>
            <p:cNvPr id="133" name="Cube 132"/>
            <p:cNvSpPr/>
            <p:nvPr/>
          </p:nvSpPr>
          <p:spPr>
            <a:xfrm>
              <a:off x="6317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ube 133"/>
            <p:cNvSpPr/>
            <p:nvPr/>
          </p:nvSpPr>
          <p:spPr>
            <a:xfrm>
              <a:off x="6317691" y="5797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ube 134"/>
            <p:cNvSpPr/>
            <p:nvPr/>
          </p:nvSpPr>
          <p:spPr>
            <a:xfrm>
              <a:off x="6317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ube 135"/>
            <p:cNvSpPr/>
            <p:nvPr/>
          </p:nvSpPr>
          <p:spPr>
            <a:xfrm>
              <a:off x="6317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317691" y="4654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6698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7079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7079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7460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7460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7841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7841691" y="4654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162618" y="471942"/>
            <a:ext cx="1647882" cy="1647882"/>
            <a:chOff x="6317691" y="5035854"/>
            <a:chExt cx="1647882" cy="1647882"/>
          </a:xfrm>
        </p:grpSpPr>
        <p:sp>
          <p:nvSpPr>
            <p:cNvPr id="146" name="Cube 145"/>
            <p:cNvSpPr/>
            <p:nvPr/>
          </p:nvSpPr>
          <p:spPr>
            <a:xfrm>
              <a:off x="6317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317691" y="5797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317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6317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698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079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7079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460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7460691" y="5035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495134" y="866718"/>
            <a:ext cx="1266882" cy="1266882"/>
            <a:chOff x="6317691" y="5416854"/>
            <a:chExt cx="1266882" cy="1266882"/>
          </a:xfrm>
        </p:grpSpPr>
        <p:sp>
          <p:nvSpPr>
            <p:cNvPr id="156" name="Cube 155"/>
            <p:cNvSpPr/>
            <p:nvPr/>
          </p:nvSpPr>
          <p:spPr>
            <a:xfrm>
              <a:off x="6317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317691" y="5797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317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698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7079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079691" y="5416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304796" y="1247718"/>
            <a:ext cx="885882" cy="885882"/>
            <a:chOff x="6317691" y="5797854"/>
            <a:chExt cx="885882" cy="885882"/>
          </a:xfrm>
        </p:grpSpPr>
        <p:sp>
          <p:nvSpPr>
            <p:cNvPr id="163" name="Cube 162"/>
            <p:cNvSpPr/>
            <p:nvPr/>
          </p:nvSpPr>
          <p:spPr>
            <a:xfrm>
              <a:off x="6317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6317691" y="5797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698691" y="6178854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2584847" y="872181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-14974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5" grpId="1" animBg="1"/>
      <p:bldP spid="76" grpId="0" animBg="1"/>
      <p:bldP spid="77" grpId="0" animBg="1"/>
      <p:bldP spid="48" grpId="0" animBg="1"/>
      <p:bldP spid="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25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Level 5</a:t>
            </a:r>
          </a:p>
        </p:txBody>
      </p:sp>
    </p:spTree>
    <p:extLst>
      <p:ext uri="{BB962C8B-B14F-4D97-AF65-F5344CB8AC3E}">
        <p14:creationId xmlns:p14="http://schemas.microsoft.com/office/powerpoint/2010/main" val="7454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5190281" y="5638801"/>
            <a:ext cx="312514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24 cubes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348259" y="2895600"/>
            <a:ext cx="2914764" cy="2409882"/>
            <a:chOff x="8362836" y="3686118"/>
            <a:chExt cx="2914764" cy="2409882"/>
          </a:xfrm>
        </p:grpSpPr>
        <p:sp>
          <p:nvSpPr>
            <p:cNvPr id="110" name="Cube 109"/>
            <p:cNvSpPr/>
            <p:nvPr/>
          </p:nvSpPr>
          <p:spPr>
            <a:xfrm>
              <a:off x="8486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8486718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8486718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8486718" y="4067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8486718" y="3686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8867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9248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9629718" y="5591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9629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0010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0391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107727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0772718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0772718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0772718" y="4067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0772718" y="3686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8362836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8362836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8362836" y="4191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8362836" y="3810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0648836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10648836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10648836" y="4191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10648836" y="3810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5181600" y="5638800"/>
            <a:ext cx="3125144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115606" y="2590800"/>
            <a:ext cx="3266394" cy="29786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Stage 5</a:t>
            </a:r>
            <a:endParaRPr lang="en-US" sz="2400" b="1" dirty="0"/>
          </a:p>
        </p:txBody>
      </p:sp>
      <p:sp>
        <p:nvSpPr>
          <p:cNvPr id="60" name="Rectangular Callout 59"/>
          <p:cNvSpPr/>
          <p:nvPr/>
        </p:nvSpPr>
        <p:spPr>
          <a:xfrm>
            <a:off x="1028171" y="5638801"/>
            <a:ext cx="3394831" cy="952501"/>
          </a:xfrm>
          <a:prstGeom prst="wedgeRectCallout">
            <a:avLst>
              <a:gd name="adj1" fmla="val 66940"/>
              <a:gd name="adj2" fmla="val -1317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ectangular Callout 61"/>
          <p:cNvSpPr/>
          <p:nvPr/>
        </p:nvSpPr>
        <p:spPr>
          <a:xfrm>
            <a:off x="2424792" y="5797476"/>
            <a:ext cx="2063989" cy="800101"/>
          </a:xfrm>
          <a:prstGeom prst="wedgeRectCallout">
            <a:avLst>
              <a:gd name="adj1" fmla="val 78027"/>
              <a:gd name="adj2" fmla="val -1183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will this structure look like?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553200" y="381000"/>
            <a:ext cx="2133600" cy="1647882"/>
            <a:chOff x="1219200" y="4448118"/>
            <a:chExt cx="2133600" cy="1647882"/>
          </a:xfrm>
        </p:grpSpPr>
        <p:sp>
          <p:nvSpPr>
            <p:cNvPr id="49" name="Cube 48"/>
            <p:cNvSpPr/>
            <p:nvPr/>
          </p:nvSpPr>
          <p:spPr>
            <a:xfrm>
              <a:off x="1343082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/>
            <p:cNvSpPr/>
            <p:nvPr/>
          </p:nvSpPr>
          <p:spPr>
            <a:xfrm>
              <a:off x="1343082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1343082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724082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105082" y="5591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105082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4669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8479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2847918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847918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219200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219200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724036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724036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914400" y="3248082"/>
            <a:ext cx="2514600" cy="2028882"/>
            <a:chOff x="5105400" y="4067118"/>
            <a:chExt cx="2514600" cy="2028882"/>
          </a:xfrm>
        </p:grpSpPr>
        <p:sp>
          <p:nvSpPr>
            <p:cNvPr id="135" name="Cube 134"/>
            <p:cNvSpPr/>
            <p:nvPr/>
          </p:nvSpPr>
          <p:spPr>
            <a:xfrm>
              <a:off x="5972118" y="5591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ube 135"/>
            <p:cNvSpPr/>
            <p:nvPr/>
          </p:nvSpPr>
          <p:spPr>
            <a:xfrm>
              <a:off x="6353118" y="5591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229282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5229282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229282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5229282" y="4067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610282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105400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105400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5105400" y="4191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9721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3531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7341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115118" y="5210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7115118" y="4829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115118" y="4448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115118" y="40671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991236" y="4953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991236" y="4572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991236" y="4191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33400" y="1143000"/>
            <a:ext cx="1247718" cy="885882"/>
            <a:chOff x="2257482" y="1905000"/>
            <a:chExt cx="1247718" cy="885882"/>
          </a:xfrm>
        </p:grpSpPr>
        <p:sp>
          <p:nvSpPr>
            <p:cNvPr id="156" name="Cube 155"/>
            <p:cNvSpPr/>
            <p:nvPr/>
          </p:nvSpPr>
          <p:spPr>
            <a:xfrm>
              <a:off x="2619318" y="2286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57482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6193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30003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200400" y="762000"/>
            <a:ext cx="1771764" cy="1266882"/>
            <a:chOff x="5619636" y="1524000"/>
            <a:chExt cx="1771764" cy="1266882"/>
          </a:xfrm>
        </p:grpSpPr>
        <p:sp>
          <p:nvSpPr>
            <p:cNvPr id="161" name="Cube 160"/>
            <p:cNvSpPr/>
            <p:nvPr/>
          </p:nvSpPr>
          <p:spPr>
            <a:xfrm>
              <a:off x="6124518" y="2286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505518" y="2286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57435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5743518" y="1524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5619636" y="1647882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61245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65055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6886518" y="1905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886518" y="152400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762636" y="1647882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2584847" y="872181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14974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8" grpId="1" animBg="1"/>
      <p:bldP spid="59" grpId="0" animBg="1"/>
      <p:bldP spid="60" grpId="0" animBg="1"/>
      <p:bldP spid="62" grpId="0" animBg="1"/>
      <p:bldP spid="1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473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How do I use “How Many Cubes are in Stage 5?”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67000"/>
            <a:ext cx="9144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 smtClean="0"/>
              <a:t>Every level includes a growing pattern.  When you play the PowerPoint, the first 4 stages of a pattern will appear.  The question all along is “How Many Cubes are in Stage 5?”  Your students may find the answer before they see all the clues.</a:t>
            </a:r>
          </a:p>
          <a:p>
            <a:pPr algn="l"/>
            <a:endParaRPr lang="en-US" sz="1600" b="1" dirty="0"/>
          </a:p>
          <a:p>
            <a:pPr algn="l"/>
            <a:r>
              <a:rPr lang="en-US" sz="1600" b="1" dirty="0" smtClean="0"/>
              <a:t>After the first 4 terms of the pattern appear, a text box will appear that will that looks like this:</a:t>
            </a:r>
          </a:p>
          <a:p>
            <a:pPr algn="l"/>
            <a:endParaRPr lang="en-US" sz="1600" b="1" dirty="0"/>
          </a:p>
          <a:p>
            <a:pPr algn="l"/>
            <a:endParaRPr lang="en-US" sz="1600" b="1" dirty="0" smtClean="0"/>
          </a:p>
          <a:p>
            <a:pPr algn="l"/>
            <a:endParaRPr lang="en-US" sz="1600" b="1" dirty="0"/>
          </a:p>
          <a:p>
            <a:pPr algn="l"/>
            <a:endParaRPr lang="en-US" sz="1600" b="1" dirty="0" smtClean="0"/>
          </a:p>
          <a:p>
            <a:pPr algn="l"/>
            <a:endParaRPr lang="en-US" sz="1600" b="1" dirty="0"/>
          </a:p>
          <a:p>
            <a:pPr algn="l"/>
            <a:endParaRPr lang="en-US" sz="1600" b="1" dirty="0" smtClean="0"/>
          </a:p>
          <a:p>
            <a:pPr algn="l"/>
            <a:endParaRPr lang="en-US" sz="1600" b="1" dirty="0"/>
          </a:p>
          <a:p>
            <a:pPr algn="l"/>
            <a:endParaRPr lang="en-US" sz="1600" b="1" dirty="0" smtClean="0"/>
          </a:p>
          <a:p>
            <a:pPr algn="l"/>
            <a:r>
              <a:rPr lang="en-US" sz="1600" b="1" dirty="0" smtClean="0"/>
              <a:t>After you ask the questions, the reveal box will appear.  That will let you know that on the next click the answer – the number of cubes in stage 5 – will appear.  When you click, the number will be revealed.  </a:t>
            </a:r>
            <a:r>
              <a:rPr lang="en-US" sz="1600" b="1" i="1" u="sng" dirty="0" smtClean="0"/>
              <a:t>However, the final shape in the pattern will still remain hidden.  This gives you an opportunity to ask students to describe what they are envisioning before it is revealed.</a:t>
            </a:r>
          </a:p>
          <a:p>
            <a:pPr algn="l"/>
            <a:endParaRPr lang="en-US" sz="1600" b="1" dirty="0"/>
          </a:p>
          <a:p>
            <a:pPr algn="l"/>
            <a:r>
              <a:rPr lang="en-US" sz="1600" b="1" dirty="0" smtClean="0"/>
              <a:t>Then with one final click, the black box will disappear and the final stage of the pattern will appear.</a:t>
            </a:r>
          </a:p>
          <a:p>
            <a:pPr algn="l"/>
            <a:endParaRPr lang="en-US" sz="1600" b="1" dirty="0"/>
          </a:p>
          <a:p>
            <a:pPr algn="l"/>
            <a:r>
              <a:rPr lang="en-US" sz="1600" b="1" dirty="0" smtClean="0"/>
              <a:t>Choose the level (or levels) that best suit your class and adapt to meet the needs of your students.</a:t>
            </a:r>
          </a:p>
          <a:p>
            <a:pPr algn="l"/>
            <a:endParaRPr lang="en-US" sz="2000" b="1" dirty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  <a:p>
            <a:pPr algn="l"/>
            <a:endParaRPr lang="en-US" sz="2000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2590800" y="2952749"/>
            <a:ext cx="3394831" cy="952501"/>
          </a:xfrm>
          <a:prstGeom prst="wedgeRectCallout">
            <a:avLst>
              <a:gd name="adj1" fmla="val 52046"/>
              <a:gd name="adj2" fmla="val -741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Level 1</a:t>
            </a:r>
          </a:p>
        </p:txBody>
      </p:sp>
    </p:spTree>
    <p:extLst>
      <p:ext uri="{BB962C8B-B14F-4D97-AF65-F5344CB8AC3E}">
        <p14:creationId xmlns:p14="http://schemas.microsoft.com/office/powerpoint/2010/main" val="40057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96"/>
          <p:cNvSpPr/>
          <p:nvPr/>
        </p:nvSpPr>
        <p:spPr>
          <a:xfrm>
            <a:off x="5003083" y="5638801"/>
            <a:ext cx="312514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7 cubes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286318" y="3862359"/>
            <a:ext cx="2409882" cy="885882"/>
            <a:chOff x="4991324" y="4266748"/>
            <a:chExt cx="2409882" cy="885882"/>
          </a:xfrm>
        </p:grpSpPr>
        <p:sp>
          <p:nvSpPr>
            <p:cNvPr id="85" name="Cube 84"/>
            <p:cNvSpPr/>
            <p:nvPr/>
          </p:nvSpPr>
          <p:spPr>
            <a:xfrm>
              <a:off x="4991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4991324" y="4266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5372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5753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6134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6515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68963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Rectangle 197"/>
          <p:cNvSpPr/>
          <p:nvPr/>
        </p:nvSpPr>
        <p:spPr>
          <a:xfrm>
            <a:off x="4994402" y="5638800"/>
            <a:ext cx="3125144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63206" y="3352800"/>
            <a:ext cx="3037794" cy="190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Stage 5</a:t>
            </a:r>
            <a:endParaRPr lang="en-US" sz="2400" b="1" dirty="0"/>
          </a:p>
        </p:txBody>
      </p:sp>
      <p:sp>
        <p:nvSpPr>
          <p:cNvPr id="2" name="Rectangular Callout 1"/>
          <p:cNvSpPr/>
          <p:nvPr/>
        </p:nvSpPr>
        <p:spPr>
          <a:xfrm>
            <a:off x="1028171" y="5638801"/>
            <a:ext cx="3394831" cy="952501"/>
          </a:xfrm>
          <a:prstGeom prst="wedgeRectCallout">
            <a:avLst>
              <a:gd name="adj1" fmla="val 66940"/>
              <a:gd name="adj2" fmla="val -1317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2424792" y="5797476"/>
            <a:ext cx="2063989" cy="800101"/>
          </a:xfrm>
          <a:prstGeom prst="wedgeRectCallout">
            <a:avLst>
              <a:gd name="adj1" fmla="val 78027"/>
              <a:gd name="adj2" fmla="val -1183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will this structure look like?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1187081" y="1019118"/>
            <a:ext cx="885882" cy="885882"/>
            <a:chOff x="1187081" y="1423507"/>
            <a:chExt cx="885882" cy="885882"/>
          </a:xfrm>
        </p:grpSpPr>
        <p:sp>
          <p:nvSpPr>
            <p:cNvPr id="93" name="Cube 92"/>
            <p:cNvSpPr/>
            <p:nvPr/>
          </p:nvSpPr>
          <p:spPr>
            <a:xfrm>
              <a:off x="1187081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1187081" y="1423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1568081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67406" y="1019118"/>
            <a:ext cx="1266882" cy="885882"/>
            <a:chOff x="3667406" y="1423507"/>
            <a:chExt cx="1266882" cy="885882"/>
          </a:xfrm>
        </p:grpSpPr>
        <p:sp>
          <p:nvSpPr>
            <p:cNvPr id="97" name="Cube 96"/>
            <p:cNvSpPr/>
            <p:nvPr/>
          </p:nvSpPr>
          <p:spPr>
            <a:xfrm>
              <a:off x="3667406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3667406" y="1423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4048406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4429406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443982" y="1019118"/>
            <a:ext cx="1647882" cy="885882"/>
            <a:chOff x="6443982" y="1423507"/>
            <a:chExt cx="1647882" cy="885882"/>
          </a:xfrm>
        </p:grpSpPr>
        <p:sp>
          <p:nvSpPr>
            <p:cNvPr id="102" name="Cube 101"/>
            <p:cNvSpPr/>
            <p:nvPr/>
          </p:nvSpPr>
          <p:spPr>
            <a:xfrm>
              <a:off x="6443982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443982" y="1423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824982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205982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586982" y="180450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323918" y="3862359"/>
            <a:ext cx="2028882" cy="885882"/>
            <a:chOff x="1028924" y="4266748"/>
            <a:chExt cx="2028882" cy="885882"/>
          </a:xfrm>
        </p:grpSpPr>
        <p:sp>
          <p:nvSpPr>
            <p:cNvPr id="108" name="Cube 107"/>
            <p:cNvSpPr/>
            <p:nvPr/>
          </p:nvSpPr>
          <p:spPr>
            <a:xfrm>
              <a:off x="10289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028924" y="4266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4099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17909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1719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552924" y="464774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2584847" y="872181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4974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 animBg="1"/>
      <p:bldP spid="198" grpId="0" animBg="1"/>
      <p:bldP spid="198" grpId="1" animBg="1"/>
      <p:bldP spid="40" grpId="0" animBg="1"/>
      <p:bldP spid="2" grpId="0" animBg="1"/>
      <p:bldP spid="42" grpId="0" animBg="1"/>
      <p:bldP spid="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25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23801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4818584" y="3762318"/>
            <a:ext cx="2790882" cy="1647882"/>
            <a:chOff x="3932702" y="3076518"/>
            <a:chExt cx="2790882" cy="1647882"/>
          </a:xfrm>
        </p:grpSpPr>
        <p:sp>
          <p:nvSpPr>
            <p:cNvPr id="134" name="Cube 133"/>
            <p:cNvSpPr/>
            <p:nvPr/>
          </p:nvSpPr>
          <p:spPr>
            <a:xfrm>
              <a:off x="3932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ube 134"/>
            <p:cNvSpPr/>
            <p:nvPr/>
          </p:nvSpPr>
          <p:spPr>
            <a:xfrm>
              <a:off x="4313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ube 135"/>
            <p:cNvSpPr/>
            <p:nvPr/>
          </p:nvSpPr>
          <p:spPr>
            <a:xfrm>
              <a:off x="4694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075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5075702" y="3838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075702" y="3457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5075702" y="3076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456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837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218702" y="4219518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4448119" y="3191161"/>
            <a:ext cx="3460546" cy="2371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Stage 5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4572217" y="5638801"/>
            <a:ext cx="312514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10 cubes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63536" y="5638800"/>
            <a:ext cx="3125144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1028171" y="5638801"/>
            <a:ext cx="3394831" cy="952501"/>
          </a:xfrm>
          <a:prstGeom prst="wedgeRectCallout">
            <a:avLst>
              <a:gd name="adj1" fmla="val 66940"/>
              <a:gd name="adj2" fmla="val -1317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cubes are in stage 5?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2424792" y="5797476"/>
            <a:ext cx="2063989" cy="800101"/>
          </a:xfrm>
          <a:prstGeom prst="wedgeRectCallout">
            <a:avLst>
              <a:gd name="adj1" fmla="val 78027"/>
              <a:gd name="adj2" fmla="val -1183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will this structure look like?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143000" y="1019118"/>
            <a:ext cx="1266882" cy="885882"/>
            <a:chOff x="1442028" y="1943711"/>
            <a:chExt cx="1266882" cy="885882"/>
          </a:xfrm>
        </p:grpSpPr>
        <p:sp>
          <p:nvSpPr>
            <p:cNvPr id="106" name="Cube 105"/>
            <p:cNvSpPr/>
            <p:nvPr/>
          </p:nvSpPr>
          <p:spPr>
            <a:xfrm>
              <a:off x="1442028" y="2324711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823028" y="2324711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823028" y="1943711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04028" y="2324711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33800" y="638118"/>
            <a:ext cx="1266882" cy="1266882"/>
            <a:chOff x="3541381" y="1570630"/>
            <a:chExt cx="1266882" cy="1266882"/>
          </a:xfrm>
        </p:grpSpPr>
        <p:sp>
          <p:nvSpPr>
            <p:cNvPr id="111" name="Cube 110"/>
            <p:cNvSpPr/>
            <p:nvPr/>
          </p:nvSpPr>
          <p:spPr>
            <a:xfrm>
              <a:off x="3541381" y="233263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922381" y="233263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3922381" y="195163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3922381" y="157063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4303381" y="2332630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384665" y="638118"/>
            <a:ext cx="2028882" cy="1266882"/>
            <a:chOff x="5381682" y="1544557"/>
            <a:chExt cx="2028882" cy="1266882"/>
          </a:xfrm>
        </p:grpSpPr>
        <p:sp>
          <p:nvSpPr>
            <p:cNvPr id="117" name="Cube 116"/>
            <p:cNvSpPr/>
            <p:nvPr/>
          </p:nvSpPr>
          <p:spPr>
            <a:xfrm>
              <a:off x="5381682" y="2306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762682" y="2306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6143682" y="2306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6143682" y="1925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6143682" y="1544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524682" y="2306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905682" y="2306557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76780" y="3762318"/>
            <a:ext cx="2028882" cy="1647882"/>
            <a:chOff x="1137143" y="3197116"/>
            <a:chExt cx="2028882" cy="1647882"/>
          </a:xfrm>
        </p:grpSpPr>
        <p:sp>
          <p:nvSpPr>
            <p:cNvPr id="125" name="Cube 124"/>
            <p:cNvSpPr/>
            <p:nvPr/>
          </p:nvSpPr>
          <p:spPr>
            <a:xfrm>
              <a:off x="1137143" y="4340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518143" y="4340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899143" y="4340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1899143" y="3959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1899143" y="3578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899143" y="3197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280143" y="4340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2661143" y="4340116"/>
              <a:ext cx="504882" cy="504882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2584847" y="872181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14974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4" grpId="1" animBg="1"/>
      <p:bldP spid="35" grpId="0" animBg="1"/>
      <p:bldP spid="44" grpId="0" animBg="1"/>
      <p:bldP spid="1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25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Level 3</a:t>
            </a:r>
          </a:p>
        </p:txBody>
      </p:sp>
    </p:spTree>
    <p:extLst>
      <p:ext uri="{BB962C8B-B14F-4D97-AF65-F5344CB8AC3E}">
        <p14:creationId xmlns:p14="http://schemas.microsoft.com/office/powerpoint/2010/main" val="23801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1773</Words>
  <Application>Microsoft Office PowerPoint</Application>
  <PresentationFormat>On-screen Show (4:3)</PresentationFormat>
  <Paragraphs>299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45</cp:revision>
  <dcterms:created xsi:type="dcterms:W3CDTF">2021-02-05T00:06:23Z</dcterms:created>
  <dcterms:modified xsi:type="dcterms:W3CDTF">2021-02-19T01:50:18Z</dcterms:modified>
</cp:coreProperties>
</file>