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-2844" y="-1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8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4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8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6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4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9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7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3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0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4F5B8-E0E8-46B8-BDEE-DF6C988A1D4E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j8Yd48FumU" TargetMode="External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12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7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9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13.jpe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6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14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</a:rPr>
              <a:t>Estimation Clipboard 55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105400"/>
            <a:ext cx="533400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If this is your first time using the Estimation Clipboard in your classroom, I recommend watching </a:t>
            </a:r>
            <a:r>
              <a:rPr lang="en-US" sz="1200" dirty="0" smtClean="0">
                <a:hlinkClick r:id="rId3"/>
              </a:rPr>
              <a:t>this short YouTube video</a:t>
            </a:r>
            <a:r>
              <a:rPr lang="en-US" sz="1200" dirty="0" smtClean="0"/>
              <a:t> beginning at 0:42.</a:t>
            </a:r>
          </a:p>
          <a:p>
            <a:endParaRPr lang="en-US" sz="1200" dirty="0" smtClean="0"/>
          </a:p>
          <a:p>
            <a:r>
              <a:rPr lang="en-US" sz="1200" dirty="0" smtClean="0"/>
              <a:t>Note:  To make the link active, make sure the slide show is playing.  In PPT, click on “</a:t>
            </a:r>
            <a:r>
              <a:rPr lang="en-US" sz="1200" b="1" i="1" dirty="0" smtClean="0"/>
              <a:t>Slide Show</a:t>
            </a:r>
            <a:r>
              <a:rPr lang="en-US" sz="1200" dirty="0" smtClean="0"/>
              <a:t>” then “</a:t>
            </a:r>
            <a:r>
              <a:rPr lang="en-US" sz="1200" b="1" i="1" dirty="0" smtClean="0"/>
              <a:t>From Current Slide</a:t>
            </a:r>
            <a:r>
              <a:rPr lang="en-US" sz="1200" dirty="0" smtClean="0"/>
              <a:t>.” In Google Slides, Click on “</a:t>
            </a:r>
            <a:r>
              <a:rPr lang="en-US" sz="1200" b="1" i="1" dirty="0" smtClean="0"/>
              <a:t>Present</a:t>
            </a:r>
            <a:r>
              <a:rPr lang="en-US" sz="1200" dirty="0" smtClean="0"/>
              <a:t>.”</a:t>
            </a:r>
          </a:p>
          <a:p>
            <a:endParaRPr lang="en-US" sz="1200" dirty="0"/>
          </a:p>
          <a:p>
            <a:r>
              <a:rPr lang="en-US" sz="1200" dirty="0" smtClean="0"/>
              <a:t>Then you will be able to click </a:t>
            </a:r>
            <a:r>
              <a:rPr lang="en-US" sz="1200" dirty="0" smtClean="0">
                <a:hlinkClick r:id="rId3"/>
              </a:rPr>
              <a:t>the link to the video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706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eve Wyborney\Desktop\Clipboard Shrunks\socc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" y="3175"/>
            <a:ext cx="9135531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2400" y="391236"/>
            <a:ext cx="2590800" cy="5231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42 beads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381000"/>
            <a:ext cx="2590800" cy="5231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The Reveal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333950"/>
            <a:ext cx="1828802" cy="1143000"/>
          </a:xfrm>
          <a:prstGeom prst="wedgeRoundRectCallout">
            <a:avLst>
              <a:gd name="adj1" fmla="val -67091"/>
              <a:gd name="adj2" fmla="val 38594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smtClean="0">
                <a:solidFill>
                  <a:schemeClr val="tx1"/>
                </a:solidFill>
              </a:rPr>
              <a:t>many beads are </a:t>
            </a:r>
            <a:r>
              <a:rPr lang="en-US" b="1" dirty="0" smtClean="0">
                <a:solidFill>
                  <a:schemeClr val="tx1"/>
                </a:solidFill>
              </a:rPr>
              <a:t>in the container?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ctagon 7"/>
          <p:cNvSpPr/>
          <p:nvPr/>
        </p:nvSpPr>
        <p:spPr>
          <a:xfrm>
            <a:off x="2590800" y="2057400"/>
            <a:ext cx="3581400" cy="2971800"/>
          </a:xfrm>
          <a:prstGeom prst="oct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Steve </a:t>
            </a:r>
            <a:r>
              <a:rPr lang="en-US" sz="1200" b="1" dirty="0" err="1" smtClean="0"/>
              <a:t>Wyborney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81971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  <p:bldP spid="14" grpId="1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Clipboard Shrunks\socc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3175"/>
            <a:ext cx="456565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eve Wyborney\Desktop\Clipboard Shrunks\socce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75"/>
            <a:ext cx="456565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eve Wyborney\Desktop\Clipboard Shrunks\soccer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" y="3429000"/>
            <a:ext cx="4565651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eve Wyborney\Desktop\Clipboard Shrunks\soccer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5656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Group 98"/>
          <p:cNvGrpSpPr/>
          <p:nvPr/>
        </p:nvGrpSpPr>
        <p:grpSpPr>
          <a:xfrm>
            <a:off x="1" y="-1"/>
            <a:ext cx="9143999" cy="6857997"/>
            <a:chOff x="1" y="-1"/>
            <a:chExt cx="9143999" cy="6857997"/>
          </a:xfrm>
        </p:grpSpPr>
        <p:sp>
          <p:nvSpPr>
            <p:cNvPr id="100" name="Rectangle 99"/>
            <p:cNvSpPr/>
            <p:nvPr/>
          </p:nvSpPr>
          <p:spPr>
            <a:xfrm>
              <a:off x="1" y="-1"/>
              <a:ext cx="4572000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572001" y="0"/>
              <a:ext cx="4571999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2" y="3429000"/>
              <a:ext cx="4571998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572000" y="3429001"/>
              <a:ext cx="4572000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609600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Steve </a:t>
            </a:r>
            <a:r>
              <a:rPr lang="en-US" sz="1200" b="1" dirty="0" err="1" smtClean="0"/>
              <a:t>Wyborney</a:t>
            </a:r>
            <a:endParaRPr lang="en-US" sz="1200" b="1" dirty="0"/>
          </a:p>
        </p:txBody>
      </p:sp>
      <p:sp>
        <p:nvSpPr>
          <p:cNvPr id="105" name="Rectangle 104"/>
          <p:cNvSpPr/>
          <p:nvPr/>
        </p:nvSpPr>
        <p:spPr>
          <a:xfrm>
            <a:off x="4800600" y="76204"/>
            <a:ext cx="1600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47 beads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28600" y="3505204"/>
            <a:ext cx="1600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27 beads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800600" y="3505200"/>
            <a:ext cx="1600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36 beads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800600" y="3505196"/>
            <a:ext cx="1600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28600" y="3505200"/>
            <a:ext cx="1600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800600" y="76200"/>
            <a:ext cx="1600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28600" y="76200"/>
            <a:ext cx="1600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42 beads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12" name="Group 111"/>
          <p:cNvGrpSpPr/>
          <p:nvPr/>
        </p:nvGrpSpPr>
        <p:grpSpPr>
          <a:xfrm rot="5890660" flipH="1">
            <a:off x="3861657" y="6250770"/>
            <a:ext cx="687336" cy="334178"/>
            <a:chOff x="4434472" y="4025131"/>
            <a:chExt cx="1394242" cy="677872"/>
          </a:xfrm>
        </p:grpSpPr>
        <p:sp>
          <p:nvSpPr>
            <p:cNvPr id="113" name="Freeform 112"/>
            <p:cNvSpPr/>
            <p:nvPr/>
          </p:nvSpPr>
          <p:spPr>
            <a:xfrm>
              <a:off x="4434472" y="4146550"/>
              <a:ext cx="1096378" cy="556453"/>
            </a:xfrm>
            <a:custGeom>
              <a:avLst/>
              <a:gdLst>
                <a:gd name="connsiteX0" fmla="*/ 0 w 1263650"/>
                <a:gd name="connsiteY0" fmla="*/ 641350 h 641350"/>
                <a:gd name="connsiteX1" fmla="*/ 654050 w 1263650"/>
                <a:gd name="connsiteY1" fmla="*/ 222250 h 641350"/>
                <a:gd name="connsiteX2" fmla="*/ 1149350 w 1263650"/>
                <a:gd name="connsiteY2" fmla="*/ 0 h 641350"/>
                <a:gd name="connsiteX3" fmla="*/ 1263650 w 1263650"/>
                <a:gd name="connsiteY3" fmla="*/ 266700 h 641350"/>
                <a:gd name="connsiteX4" fmla="*/ 768350 w 1263650"/>
                <a:gd name="connsiteY4" fmla="*/ 476250 h 641350"/>
                <a:gd name="connsiteX5" fmla="*/ 0 w 1263650"/>
                <a:gd name="connsiteY5" fmla="*/ 641350 h 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650" h="641350">
                  <a:moveTo>
                    <a:pt x="0" y="641350"/>
                  </a:moveTo>
                  <a:lnTo>
                    <a:pt x="654050" y="222250"/>
                  </a:lnTo>
                  <a:lnTo>
                    <a:pt x="1149350" y="0"/>
                  </a:lnTo>
                  <a:lnTo>
                    <a:pt x="1263650" y="266700"/>
                  </a:lnTo>
                  <a:lnTo>
                    <a:pt x="768350" y="476250"/>
                  </a:lnTo>
                  <a:lnTo>
                    <a:pt x="0" y="64135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370005" y="4025131"/>
              <a:ext cx="458709" cy="377227"/>
            </a:xfrm>
            <a:custGeom>
              <a:avLst/>
              <a:gdLst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1370 w 458709"/>
                <a:gd name="connsiteY7" fmla="*/ 42249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32657 w 458709"/>
                <a:gd name="connsiteY6" fmla="*/ 62266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8709" h="377227">
                  <a:moveTo>
                    <a:pt x="0" y="147873"/>
                  </a:moveTo>
                  <a:lnTo>
                    <a:pt x="108642" y="377227"/>
                  </a:lnTo>
                  <a:lnTo>
                    <a:pt x="458709" y="220301"/>
                  </a:lnTo>
                  <a:lnTo>
                    <a:pt x="458709" y="199176"/>
                  </a:lnTo>
                  <a:lnTo>
                    <a:pt x="458709" y="156926"/>
                  </a:lnTo>
                  <a:lnTo>
                    <a:pt x="449656" y="90534"/>
                  </a:lnTo>
                  <a:lnTo>
                    <a:pt x="432657" y="62266"/>
                  </a:lnTo>
                  <a:lnTo>
                    <a:pt x="406133" y="32724"/>
                  </a:lnTo>
                  <a:lnTo>
                    <a:pt x="371192" y="9053"/>
                  </a:lnTo>
                  <a:lnTo>
                    <a:pt x="359121" y="0"/>
                  </a:lnTo>
                  <a:lnTo>
                    <a:pt x="328943" y="6035"/>
                  </a:lnTo>
                  <a:lnTo>
                    <a:pt x="0" y="147873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 rot="5890660" flipH="1">
            <a:off x="8509857" y="6250766"/>
            <a:ext cx="687336" cy="334178"/>
            <a:chOff x="4434472" y="4025131"/>
            <a:chExt cx="1394242" cy="677872"/>
          </a:xfrm>
        </p:grpSpPr>
        <p:sp>
          <p:nvSpPr>
            <p:cNvPr id="116" name="Freeform 115"/>
            <p:cNvSpPr/>
            <p:nvPr/>
          </p:nvSpPr>
          <p:spPr>
            <a:xfrm>
              <a:off x="4434472" y="4146550"/>
              <a:ext cx="1096378" cy="556453"/>
            </a:xfrm>
            <a:custGeom>
              <a:avLst/>
              <a:gdLst>
                <a:gd name="connsiteX0" fmla="*/ 0 w 1263650"/>
                <a:gd name="connsiteY0" fmla="*/ 641350 h 641350"/>
                <a:gd name="connsiteX1" fmla="*/ 654050 w 1263650"/>
                <a:gd name="connsiteY1" fmla="*/ 222250 h 641350"/>
                <a:gd name="connsiteX2" fmla="*/ 1149350 w 1263650"/>
                <a:gd name="connsiteY2" fmla="*/ 0 h 641350"/>
                <a:gd name="connsiteX3" fmla="*/ 1263650 w 1263650"/>
                <a:gd name="connsiteY3" fmla="*/ 266700 h 641350"/>
                <a:gd name="connsiteX4" fmla="*/ 768350 w 1263650"/>
                <a:gd name="connsiteY4" fmla="*/ 476250 h 641350"/>
                <a:gd name="connsiteX5" fmla="*/ 0 w 1263650"/>
                <a:gd name="connsiteY5" fmla="*/ 641350 h 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650" h="641350">
                  <a:moveTo>
                    <a:pt x="0" y="641350"/>
                  </a:moveTo>
                  <a:lnTo>
                    <a:pt x="654050" y="222250"/>
                  </a:lnTo>
                  <a:lnTo>
                    <a:pt x="1149350" y="0"/>
                  </a:lnTo>
                  <a:lnTo>
                    <a:pt x="1263650" y="266700"/>
                  </a:lnTo>
                  <a:lnTo>
                    <a:pt x="768350" y="476250"/>
                  </a:lnTo>
                  <a:lnTo>
                    <a:pt x="0" y="64135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370005" y="4025131"/>
              <a:ext cx="458709" cy="377227"/>
            </a:xfrm>
            <a:custGeom>
              <a:avLst/>
              <a:gdLst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1370 w 458709"/>
                <a:gd name="connsiteY7" fmla="*/ 42249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32657 w 458709"/>
                <a:gd name="connsiteY6" fmla="*/ 62266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8709" h="377227">
                  <a:moveTo>
                    <a:pt x="0" y="147873"/>
                  </a:moveTo>
                  <a:lnTo>
                    <a:pt x="108642" y="377227"/>
                  </a:lnTo>
                  <a:lnTo>
                    <a:pt x="458709" y="220301"/>
                  </a:lnTo>
                  <a:lnTo>
                    <a:pt x="458709" y="199176"/>
                  </a:lnTo>
                  <a:lnTo>
                    <a:pt x="458709" y="156926"/>
                  </a:lnTo>
                  <a:lnTo>
                    <a:pt x="449656" y="90534"/>
                  </a:lnTo>
                  <a:lnTo>
                    <a:pt x="432657" y="62266"/>
                  </a:lnTo>
                  <a:lnTo>
                    <a:pt x="406133" y="32724"/>
                  </a:lnTo>
                  <a:lnTo>
                    <a:pt x="371192" y="9053"/>
                  </a:lnTo>
                  <a:lnTo>
                    <a:pt x="359121" y="0"/>
                  </a:lnTo>
                  <a:lnTo>
                    <a:pt x="328943" y="6035"/>
                  </a:lnTo>
                  <a:lnTo>
                    <a:pt x="0" y="147873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523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680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387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2021-02-08T13:53:37Z</dcterms:created>
  <dcterms:modified xsi:type="dcterms:W3CDTF">2021-02-14T23:36:04Z</dcterms:modified>
</cp:coreProperties>
</file>