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81" r:id="rId2"/>
    <p:sldId id="257" r:id="rId3"/>
    <p:sldId id="258" r:id="rId4"/>
    <p:sldId id="259" r:id="rId5"/>
    <p:sldId id="260" r:id="rId6"/>
    <p:sldId id="261" r:id="rId7"/>
    <p:sldId id="360" r:id="rId8"/>
    <p:sldId id="368" r:id="rId9"/>
    <p:sldId id="369" r:id="rId10"/>
    <p:sldId id="380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8" r:id="rId19"/>
    <p:sldId id="3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7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67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5"/>
          <a:stretch/>
        </p:blipFill>
        <p:spPr bwMode="auto">
          <a:xfrm>
            <a:off x="587522" y="0"/>
            <a:ext cx="3206553" cy="575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a 2-digit number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that is greater than 50.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an even number.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not a multiple of 3.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the digit 7 or the digit 8.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not a prime number, but it is twice as much as a prime number.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776617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80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4575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7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teve Wyborney\Desktop\SHRUNKEN FOLDER\Picture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4575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62 ice cubes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8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7956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“Ice Cubes Changing from a Solid to a Liquid”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52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/>
                </a:solidFill>
              </a:rPr>
              <a:t>To make this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-Mystery, I used food coloring, water and 4 ice cube trays.  I put the trays in the freezer the night before I made the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-Mystery.  In the morning, I took the ice cubes outside to take the pictures.  However, it was warmer than I expected.  The result inspired this title.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8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4575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ice cubes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0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5"/>
          <a:stretch/>
        </p:blipFill>
        <p:spPr bwMode="auto">
          <a:xfrm>
            <a:off x="587522" y="0"/>
            <a:ext cx="3206553" cy="575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a 2-digit number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that is greater than 50.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an even number.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not a multiple of 3.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the digit 7 or the digit 8.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not a prime number, but it is twice as much as a prime number.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225870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916313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301706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111702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486276"/>
              </p:ext>
            </p:extLst>
          </p:nvPr>
        </p:nvGraphicFramePr>
        <p:xfrm>
          <a:off x="76200" y="53340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00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4575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07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teve Wyborney\Desktop\SHRUNKEN FOLDER\Picture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4575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62 ice cubes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8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7956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“Ice Cubes Changing from a Solid to a Liquid”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52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/>
                </a:solidFill>
              </a:rPr>
              <a:t>To make this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-Mystery, I used food coloring, water and 4 ice cube trays.  I put the trays in the freezer the night before I made the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-Mystery.  In the morning, I took the ice cubes outside to take the pictures.  However, it was warmer than I expected.  The result inspired this title.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4575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ice cubes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4575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a 2-digit number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that is greater than 50.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an even number.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not a multiple of 3.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the digit 7 or the digit 8.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not a prime number, but it is twice as much as a prime number.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4575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teve Wyborney\Desktop\SHRUNKEN FOLDER\Picture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4575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62 ice cubes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134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“Ice Cubes Changing from a Solid to a Liquid”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52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bg1"/>
                </a:solidFill>
              </a:rPr>
              <a:t>To make this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-Mystery, I used food coloring, water and 4 ice cube trays.  I put the trays in the freezer the night before I made the </a:t>
            </a:r>
            <a:r>
              <a:rPr lang="en-US" sz="1800" dirty="0" err="1" smtClean="0">
                <a:solidFill>
                  <a:schemeClr val="bg1"/>
                </a:solidFill>
              </a:rPr>
              <a:t>Esti</a:t>
            </a:r>
            <a:r>
              <a:rPr lang="en-US" sz="1800" dirty="0" smtClean="0">
                <a:solidFill>
                  <a:schemeClr val="bg1"/>
                </a:solidFill>
              </a:rPr>
              <a:t>-Mystery.  In the morning, I took the ice cubes outside to take the pictures.  However, it was warmer than I expected.  The result inspired this title.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8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4575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ice cubes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0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2599</Words>
  <Application>Microsoft Office PowerPoint</Application>
  <PresentationFormat>On-screen Show (4:3)</PresentationFormat>
  <Paragraphs>583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25</cp:revision>
  <dcterms:created xsi:type="dcterms:W3CDTF">2020-11-09T02:38:45Z</dcterms:created>
  <dcterms:modified xsi:type="dcterms:W3CDTF">2021-02-24T13:51:48Z</dcterms:modified>
</cp:coreProperties>
</file>