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50 and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1 less than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multiple of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square number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7 or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35044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4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94 stars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300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“One Less Than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a Multiple of Five”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stars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0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50 and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1 less than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multiple of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square number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7 or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74402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29988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84366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37219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45003"/>
              </p:ext>
            </p:extLst>
          </p:nvPr>
        </p:nvGraphicFramePr>
        <p:xfrm>
          <a:off x="76200" y="4953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4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94 stars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300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“One Less Than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a Multiple of Five”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stars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50 and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1 less than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multiple of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square number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7 or 8.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94 stars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139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“One Less Than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a Multiple of Five”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1" y="-9332"/>
            <a:ext cx="454818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stars 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0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2362</Words>
  <Application>Microsoft Office PowerPoint</Application>
  <PresentationFormat>On-screen Show (4:3)</PresentationFormat>
  <Paragraphs>580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10</cp:revision>
  <dcterms:created xsi:type="dcterms:W3CDTF">2020-11-09T02:38:45Z</dcterms:created>
  <dcterms:modified xsi:type="dcterms:W3CDTF">2021-01-27T22:20:05Z</dcterms:modified>
</cp:coreProperties>
</file>