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78" r:id="rId2"/>
    <p:sldId id="257" r:id="rId3"/>
    <p:sldId id="258" r:id="rId4"/>
    <p:sldId id="259" r:id="rId5"/>
    <p:sldId id="260" r:id="rId6"/>
    <p:sldId id="261" r:id="rId7"/>
    <p:sldId id="360" r:id="rId8"/>
    <p:sldId id="365" r:id="rId9"/>
    <p:sldId id="366" r:id="rId10"/>
    <p:sldId id="37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2FEE6-ECFB-4167-B702-F3781D7BCD4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C6312-8C16-44A8-8BC3-00D60876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4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9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6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4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1DBE-C326-4844-8DB5-D826D6CAAA8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zPby1HUSQ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Which set should I use?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“</a:t>
            </a:r>
            <a:r>
              <a:rPr lang="en-US" sz="2000" b="1" dirty="0" err="1" smtClean="0"/>
              <a:t>Esti</a:t>
            </a:r>
            <a:r>
              <a:rPr lang="en-US" sz="2000" b="1" dirty="0" smtClean="0"/>
              <a:t>-Mysteries are already working well for my class.”</a:t>
            </a:r>
          </a:p>
          <a:p>
            <a:pPr algn="l"/>
            <a:endParaRPr lang="en-US" sz="1800" b="1" dirty="0"/>
          </a:p>
          <a:p>
            <a:pPr algn="l"/>
            <a:r>
              <a:rPr lang="en-US" sz="1600" b="1" i="1" dirty="0" smtClean="0"/>
              <a:t>Use slides 2-7 if </a:t>
            </a:r>
            <a:r>
              <a:rPr lang="en-US" sz="1600" b="1" i="1" dirty="0" err="1" smtClean="0"/>
              <a:t>Esti</a:t>
            </a:r>
            <a:r>
              <a:rPr lang="en-US" sz="1600" b="1" i="1" dirty="0" smtClean="0"/>
              <a:t>-Mysteries are already working well for you.  </a:t>
            </a:r>
            <a:r>
              <a:rPr lang="en-US" sz="1600" dirty="0" smtClean="0"/>
              <a:t>These slides are exactly the same with no changes.  You’re students already have a way of writing down their estimates and are responding to each clue.  They may be using a digital platform to record their thinking, or are writing on paper, or are using a dry erase board or chart – or they have another way of responding to clues in writing.  You probably already notice that when students write down their estimate after each clue that it </a:t>
            </a:r>
            <a:r>
              <a:rPr lang="en-US" sz="1600" dirty="0"/>
              <a:t>helps to propel rich math talk </a:t>
            </a:r>
            <a:r>
              <a:rPr lang="en-US" sz="1600" dirty="0" smtClean="0"/>
              <a:t>and also builds anticipation for the next clue.  If this sounds familiar, then I recommend using slides 1-6. </a:t>
            </a:r>
          </a:p>
          <a:p>
            <a:pPr algn="l"/>
            <a:endParaRPr lang="en-US" sz="1800" dirty="0"/>
          </a:p>
          <a:p>
            <a:pPr algn="l"/>
            <a:r>
              <a:rPr lang="en-US" sz="1800" i="1" dirty="0" smtClean="0"/>
              <a:t>FURTHER OPTIONS FOR DISTANCE LEARNING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 smtClean="0"/>
              <a:t>“I need a chart for everyone to see, and I have a way to digitally write on it.”</a:t>
            </a:r>
            <a:endParaRPr lang="en-US" sz="2000" b="1" dirty="0"/>
          </a:p>
          <a:p>
            <a:pPr algn="l"/>
            <a:endParaRPr lang="en-US" sz="16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8-13 if you simply need an embedded chart to write on during discussion. This may be particularly useful for distance learning if students do not have easy access to a chart.</a:t>
            </a:r>
            <a:r>
              <a:rPr lang="en-US" sz="1600" dirty="0"/>
              <a:t> </a:t>
            </a:r>
            <a:r>
              <a:rPr lang="en-US" sz="1600" dirty="0" smtClean="0"/>
              <a:t> Perhaps they don’t have a chart at home, or they may not be able to easily navigate between tabs to a digital chart.  You </a:t>
            </a:r>
            <a:r>
              <a:rPr lang="en-US" sz="1600" dirty="0"/>
              <a:t>can use a digital </a:t>
            </a:r>
            <a:r>
              <a:rPr lang="en-US" sz="1600" dirty="0" smtClean="0"/>
              <a:t>pen (such as a drawing feature) </a:t>
            </a:r>
            <a:r>
              <a:rPr lang="en-US" sz="1600" dirty="0"/>
              <a:t>to record ideas from </a:t>
            </a:r>
            <a:r>
              <a:rPr lang="en-US" sz="1600" dirty="0" smtClean="0"/>
              <a:t>student discussions and cross out numbers </a:t>
            </a:r>
            <a:r>
              <a:rPr lang="en-US" sz="1600" dirty="0"/>
              <a:t>for the whole class to </a:t>
            </a:r>
            <a:r>
              <a:rPr lang="en-US" sz="1600" dirty="0" smtClean="0"/>
              <a:t>see</a:t>
            </a:r>
            <a:r>
              <a:rPr lang="en-US" sz="1600" dirty="0"/>
              <a:t> </a:t>
            </a:r>
            <a:r>
              <a:rPr lang="en-US" sz="1600" dirty="0" smtClean="0"/>
              <a:t>at the same time.  </a:t>
            </a:r>
            <a:endParaRPr lang="en-US" sz="1600" dirty="0"/>
          </a:p>
          <a:p>
            <a:pPr algn="l"/>
            <a:endParaRPr lang="en-US" sz="2400" b="1" dirty="0"/>
          </a:p>
          <a:p>
            <a:pPr algn="l"/>
            <a:r>
              <a:rPr lang="en-US" sz="2000" b="1" dirty="0"/>
              <a:t>“I need a </a:t>
            </a:r>
            <a:r>
              <a:rPr lang="en-US" sz="2000" b="1" dirty="0" smtClean="0"/>
              <a:t>step-by-step animated chart that eliminates numbers after every clue.”</a:t>
            </a:r>
            <a:endParaRPr lang="en-US" sz="20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14-19 if you want to see numbers disappear from the chart after every clue.  This may be helpful if you need a chart and don’t have an easy way to digitally write on the chart.  You can move forward and backward to see which clues eliminated which numbers.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76200"/>
            <a:ext cx="32004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Watch this YouTube video for more information about the charts.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hlinkClick r:id="rId2"/>
              </a:rPr>
              <a:t>youtu.be/pzPby1HUSQs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0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45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85.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Cross off all the numbers in this pattern:   2, 4, 6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 the die, you can see 7 dots.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1 or the digit 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6 is not in the answer.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8" name="Picture 2" descr="C:\Users\Steve Wyborney\Desktop\SHRUNKEN FOLDER\Picture2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8"/>
          <a:stretch/>
        </p:blipFill>
        <p:spPr bwMode="auto">
          <a:xfrm>
            <a:off x="0" y="0"/>
            <a:ext cx="41148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016612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69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6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83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415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“Ice Cube Meltdown”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3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5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45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85.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Cross off all the numbers in this pattern:   2, 4, 6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 the die, you can see 7 dots.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1 or the digit 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6 is not in the answer.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8" name="Picture 2" descr="C:\Users\Steve Wyborney\Desktop\SHRUNKEN FOLDER\Picture2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8"/>
          <a:stretch/>
        </p:blipFill>
        <p:spPr bwMode="auto">
          <a:xfrm>
            <a:off x="0" y="0"/>
            <a:ext cx="41148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918507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46934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71565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657190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24943"/>
              </p:ext>
            </p:extLst>
          </p:nvPr>
        </p:nvGraphicFramePr>
        <p:xfrm>
          <a:off x="76200" y="5334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20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6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83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415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“Ice Cube Meltdown”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is greater than 45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and less than 85.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Cross off all the numbers in this pattern:   2, 4, 6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 the die, you can see 7 dots.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the digit 7.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answer does not include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1 or the digit 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digit 6 is not in the answer.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83 ice cubes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134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“Ice Cube Meltdown”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52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/>
                </a:solidFill>
              </a:rPr>
              <a:t>To make this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-Mystery, I used food coloring, water and 4 ice cube trays.  I put the trays in the freezer the night before I made the </a:t>
            </a:r>
            <a:r>
              <a:rPr lang="en-US" sz="1800" dirty="0" err="1" smtClean="0">
                <a:solidFill>
                  <a:schemeClr val="bg1"/>
                </a:solidFill>
              </a:rPr>
              <a:t>Esti</a:t>
            </a:r>
            <a:r>
              <a:rPr lang="en-US" sz="1800" dirty="0" smtClean="0">
                <a:solidFill>
                  <a:schemeClr val="bg1"/>
                </a:solidFill>
              </a:rPr>
              <a:t>-Mystery.  In the morning, I took the ice cubes outside to take the pictures.  However, it was warmer than I expected.  The result inspired this title.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3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SHRUNKEN FOLDER\Pictur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ice cubes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5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2602</Words>
  <Application>Microsoft Office PowerPoint</Application>
  <PresentationFormat>On-screen Show (4:3)</PresentationFormat>
  <Paragraphs>589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23</cp:revision>
  <dcterms:created xsi:type="dcterms:W3CDTF">2020-11-09T02:38:45Z</dcterms:created>
  <dcterms:modified xsi:type="dcterms:W3CDTF">2021-02-23T13:38:38Z</dcterms:modified>
</cp:coreProperties>
</file>