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78" r:id="rId2"/>
    <p:sldId id="257" r:id="rId3"/>
    <p:sldId id="258" r:id="rId4"/>
    <p:sldId id="259" r:id="rId5"/>
    <p:sldId id="260" r:id="rId6"/>
    <p:sldId id="261" r:id="rId7"/>
    <p:sldId id="360" r:id="rId8"/>
    <p:sldId id="365" r:id="rId9"/>
    <p:sldId id="366" r:id="rId10"/>
    <p:sldId id="37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0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greater than 45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and less than 85.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Cross off all the numbers in this pattern:   2, 4, 6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the die, you can see 7 dots.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the digit 7.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digit 1 or the digit 5.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digit 6 is not in the answer.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8" name="Picture 2" descr="C:\Users\Steve Wyborney\Desktop\SHRUNKEN FOLDER\Picture2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8"/>
          <a:stretch/>
        </p:blipFill>
        <p:spPr bwMode="auto">
          <a:xfrm>
            <a:off x="0" y="0"/>
            <a:ext cx="41148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016612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69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6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83 ice cubes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8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4157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“Ice Cube Meltdown”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52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/>
                </a:solidFill>
              </a:rPr>
              <a:t>To make this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-Mystery, I used food coloring, water and 4 ice cube trays.  I put the trays in the freezer the night before I made the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-Mystery.  In the morning, I took the ice cubes outside to take the pictures.  However, it was warmer than I expected.  The result inspired this title.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ice cubes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5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greater than 45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and less than 85.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Cross off all the numbers in this pattern:   2, 4, 6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the die, you can see 7 dots.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the digit 7.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digit 1 or the digit 5.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digit 6 is not in the answer.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8" name="Picture 2" descr="C:\Users\Steve Wyborney\Desktop\SHRUNKEN FOLDER\Picture2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8"/>
          <a:stretch/>
        </p:blipFill>
        <p:spPr bwMode="auto">
          <a:xfrm>
            <a:off x="0" y="0"/>
            <a:ext cx="41148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918507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846934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671565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657190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524943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20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6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Steve Wyborney\Desktop\SHRUNKEN FOLDER\Picture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83 ice cubes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8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4157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“Ice Cube Meltdown”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52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/>
                </a:solidFill>
              </a:rPr>
              <a:t>To make this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-Mystery, I used food coloring, water and 4 ice cube trays.  I put the trays in the freezer the night before I made the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-Mystery.  In the morning, I took the ice cubes outside to take the pictures.  However, it was warmer than I expected.  The result inspired this title.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ice cubes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greater than 45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and less than 85.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Cross off all the numbers in this pattern:   2, 4, 6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the die, you can see 7 dots.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the digit 7.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digit 1 or the digit 5.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digit 6 is not in the answer.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83 ice cubes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134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“Ice Cube Meltdown”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52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/>
                </a:solidFill>
              </a:rPr>
              <a:t>To make this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-Mystery, I used food coloring, water and 4 ice cube trays.  I put the trays in the freezer the night before I made the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-Mystery.  In the morning, I took the ice cubes outside to take the pictures.  However, it was warmer than I expected.  The result inspired this title.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ice cubes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5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2602</Words>
  <Application>Microsoft Office PowerPoint</Application>
  <PresentationFormat>On-screen Show (4:3)</PresentationFormat>
  <Paragraphs>589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23</cp:revision>
  <dcterms:created xsi:type="dcterms:W3CDTF">2020-11-09T02:38:45Z</dcterms:created>
  <dcterms:modified xsi:type="dcterms:W3CDTF">2021-02-23T13:38:38Z</dcterms:modified>
</cp:coreProperties>
</file>