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75" r:id="rId2"/>
    <p:sldId id="257" r:id="rId3"/>
    <p:sldId id="258" r:id="rId4"/>
    <p:sldId id="259" r:id="rId5"/>
    <p:sldId id="260" r:id="rId6"/>
    <p:sldId id="261" r:id="rId7"/>
    <p:sldId id="360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greater than 40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less than 81.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73, but 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part of this pattern:  5, 10, </a:t>
            </a: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</a:rPr>
              <a:t>5 …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digits 1, 4, and 6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not in the answer.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 less than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20 more than 59.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90898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8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77 beads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Picture 4" descr="C:\Users\Steve Wyborney\Desktop\scoo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51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FF00"/>
                </a:solidFill>
              </a:rPr>
              <a:t>“A Triple </a:t>
            </a:r>
            <a:r>
              <a:rPr lang="en-US" sz="6000" b="1" dirty="0" smtClean="0">
                <a:solidFill>
                  <a:srgbClr val="FFFF00"/>
                </a:solidFill>
              </a:rPr>
              <a:t>Scoop of Beads”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total number of beads?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2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greater than 40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less than 81.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73, but 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part of this pattern:  5, 10, </a:t>
            </a: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</a:rPr>
              <a:t>5 …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digits 1, 4, and 6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not in the answer.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 less than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20 more than 59.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37710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10346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72912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26566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63095"/>
              </p:ext>
            </p:extLst>
          </p:nvPr>
        </p:nvGraphicFramePr>
        <p:xfrm>
          <a:off x="76200" y="38100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8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77 beads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Picture 4" descr="C:\Users\Steve Wyborney\Desktop\scoo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51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FF00"/>
                </a:solidFill>
              </a:rPr>
              <a:t>“A Triple </a:t>
            </a:r>
            <a:r>
              <a:rPr lang="en-US" sz="6000" b="1" dirty="0" smtClean="0">
                <a:solidFill>
                  <a:srgbClr val="FFFF00"/>
                </a:solidFill>
              </a:rPr>
              <a:t>Scoop of Beads”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total number of beads?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greater than 40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and less than 81.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73, but 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part of this pattern:  5, 10, </a:t>
            </a: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</a:rPr>
              <a:t>5 …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digits 1, 4, and 6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not in the answer.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 less than 59,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20 more than 59.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77 beads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Picture 4" descr="C:\Users\Steve Wyborney\Desktop\scoo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>
                <a:solidFill>
                  <a:srgbClr val="FFFF00"/>
                </a:solidFill>
              </a:rPr>
              <a:t>“A Triple </a:t>
            </a:r>
            <a:r>
              <a:rPr lang="en-US" sz="6000" b="1" dirty="0" smtClean="0">
                <a:solidFill>
                  <a:srgbClr val="FFFF00"/>
                </a:solidFill>
              </a:rPr>
              <a:t>Scoop of Beads”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3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total number of beads?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C:\Users\Steve Wyborney\Desktop\scoo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37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2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2731</Words>
  <Application>Microsoft Office PowerPoint</Application>
  <PresentationFormat>On-screen Show (4:3)</PresentationFormat>
  <Paragraphs>886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19</cp:revision>
  <dcterms:created xsi:type="dcterms:W3CDTF">2020-11-09T02:38:45Z</dcterms:created>
  <dcterms:modified xsi:type="dcterms:W3CDTF">2021-02-07T17:08:32Z</dcterms:modified>
</cp:coreProperties>
</file>