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78" r:id="rId2"/>
    <p:sldId id="372" r:id="rId3"/>
    <p:sldId id="373" r:id="rId4"/>
    <p:sldId id="374" r:id="rId5"/>
    <p:sldId id="375" r:id="rId6"/>
    <p:sldId id="376" r:id="rId7"/>
    <p:sldId id="377" r:id="rId8"/>
    <p:sldId id="257" r:id="rId9"/>
    <p:sldId id="258" r:id="rId10"/>
    <p:sldId id="259" r:id="rId11"/>
    <p:sldId id="260" r:id="rId12"/>
    <p:sldId id="261" r:id="rId13"/>
    <p:sldId id="360" r:id="rId14"/>
    <p:sldId id="366" r:id="rId15"/>
    <p:sldId id="367" r:id="rId16"/>
    <p:sldId id="368" r:id="rId17"/>
    <p:sldId id="369" r:id="rId18"/>
    <p:sldId id="370" r:id="rId19"/>
    <p:sldId id="3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3423956" cy="541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less than 61.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die has 6 sides.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includes the digit 6.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 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</a:t>
            </a:r>
            <a:r>
              <a:rPr lang="en-US" sz="2000" b="1" dirty="0" smtClean="0">
                <a:solidFill>
                  <a:schemeClr val="tx1"/>
                </a:solidFill>
              </a:rPr>
              <a:t>3.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</a:t>
            </a:r>
            <a:r>
              <a:rPr lang="en-US" sz="2000" b="1" dirty="0" smtClean="0">
                <a:solidFill>
                  <a:schemeClr val="tx1"/>
                </a:solidFill>
              </a:rPr>
              <a:t>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105340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3423956" cy="541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46 objects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3423956" cy="541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134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“Tiny Tennis”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6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objects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3423956" cy="541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87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3423956" cy="541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less than 61.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die has 6 sides.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includes the digit 6.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 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</a:t>
            </a:r>
            <a:r>
              <a:rPr lang="en-US" sz="2000" b="1" dirty="0" smtClean="0">
                <a:solidFill>
                  <a:schemeClr val="tx1"/>
                </a:solidFill>
              </a:rPr>
              <a:t>3.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</a:t>
            </a:r>
            <a:r>
              <a:rPr lang="en-US" sz="2000" b="1" dirty="0" smtClean="0">
                <a:solidFill>
                  <a:schemeClr val="tx1"/>
                </a:solidFill>
              </a:rPr>
              <a:t>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327995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051139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051623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736265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83876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3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3423956" cy="541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0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46 objects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3423956" cy="541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82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0975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“Tiny Tennis”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3400" cy="686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objects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23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3400" cy="686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less than 61.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die has 6 sides.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includes the digit 6.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 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</a:t>
            </a:r>
            <a:r>
              <a:rPr lang="en-US" sz="2000" b="1" dirty="0" smtClean="0">
                <a:solidFill>
                  <a:schemeClr val="tx1"/>
                </a:solidFill>
              </a:rPr>
              <a:t>3.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</a:t>
            </a:r>
            <a:r>
              <a:rPr lang="en-US" sz="2000" b="1" dirty="0" smtClean="0">
                <a:solidFill>
                  <a:schemeClr val="tx1"/>
                </a:solidFill>
              </a:rPr>
              <a:t>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26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3400" cy="686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2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3400" cy="686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46 objects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8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279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“Tiny Tennis”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objects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Steve Wyborney\Desktop\SHRUNKEN FOLDER\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3423956" cy="541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2407</Words>
  <Application>Microsoft Office PowerPoint</Application>
  <PresentationFormat>On-screen Show (4:3)</PresentationFormat>
  <Paragraphs>637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27</cp:revision>
  <dcterms:created xsi:type="dcterms:W3CDTF">2020-11-09T02:38:45Z</dcterms:created>
  <dcterms:modified xsi:type="dcterms:W3CDTF">2021-03-01T13:56:04Z</dcterms:modified>
</cp:coreProperties>
</file>