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4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7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10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4614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20 and 40.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part of this pattern: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2, 4, 6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28.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10 more than 28.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 less than 28.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digit 0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32.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10 less than 32.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 more than 32.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212359"/>
              </p:ext>
            </p:extLst>
          </p:nvPr>
        </p:nvGraphicFramePr>
        <p:xfrm>
          <a:off x="152400" y="5334000"/>
          <a:ext cx="44196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95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4614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89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36 spheres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4614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80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7264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“Gold and Silver Spheres”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12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4614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spheres are in the bowl?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1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4614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20 and 40.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part of this pattern: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2, 4, 6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28.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10 more than 28.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 less than 28.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digit 0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32.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10 less than 32.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 more than 32.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44123"/>
              </p:ext>
            </p:extLst>
          </p:nvPr>
        </p:nvGraphicFramePr>
        <p:xfrm>
          <a:off x="152400" y="5334000"/>
          <a:ext cx="44196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366961"/>
              </p:ext>
            </p:extLst>
          </p:nvPr>
        </p:nvGraphicFramePr>
        <p:xfrm>
          <a:off x="152400" y="5334000"/>
          <a:ext cx="44196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88351"/>
              </p:ext>
            </p:extLst>
          </p:nvPr>
        </p:nvGraphicFramePr>
        <p:xfrm>
          <a:off x="152400" y="5334000"/>
          <a:ext cx="44196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258843"/>
              </p:ext>
            </p:extLst>
          </p:nvPr>
        </p:nvGraphicFramePr>
        <p:xfrm>
          <a:off x="152400" y="5334000"/>
          <a:ext cx="44196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43214"/>
              </p:ext>
            </p:extLst>
          </p:nvPr>
        </p:nvGraphicFramePr>
        <p:xfrm>
          <a:off x="152400" y="5334000"/>
          <a:ext cx="44196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2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4614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89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36 spheres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4614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80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7264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“Gold and Silver Spheres”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4614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spheres are in the bowl?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4614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20 and 40.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part of this pattern: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2, 4, 6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28.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10 more than 28.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 less than 28.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digit 0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32.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10 less than 32.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 more than 32.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4614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36 spheres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4614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1394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“Gold and Silver Spheres”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12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4614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spheres are in the bowl?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1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2245</Words>
  <Application>Microsoft Office PowerPoint</Application>
  <PresentationFormat>On-screen Show (4:3)</PresentationFormat>
  <Paragraphs>412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2020-11-09T02:38:45Z</dcterms:created>
  <dcterms:modified xsi:type="dcterms:W3CDTF">2021-01-18T23:03:49Z</dcterms:modified>
</cp:coreProperties>
</file>