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98" r:id="rId3"/>
    <p:sldId id="262" r:id="rId4"/>
    <p:sldId id="263" r:id="rId5"/>
    <p:sldId id="264" r:id="rId6"/>
    <p:sldId id="265" r:id="rId7"/>
    <p:sldId id="266" r:id="rId8"/>
    <p:sldId id="292" r:id="rId9"/>
    <p:sldId id="257" r:id="rId10"/>
    <p:sldId id="258" r:id="rId11"/>
    <p:sldId id="259" r:id="rId12"/>
    <p:sldId id="260" r:id="rId13"/>
    <p:sldId id="287" r:id="rId14"/>
    <p:sldId id="293" r:id="rId15"/>
    <p:sldId id="267" r:id="rId16"/>
    <p:sldId id="268" r:id="rId17"/>
    <p:sldId id="269" r:id="rId18"/>
    <p:sldId id="270" r:id="rId19"/>
    <p:sldId id="288" r:id="rId20"/>
    <p:sldId id="294" r:id="rId21"/>
    <p:sldId id="272" r:id="rId22"/>
    <p:sldId id="273" r:id="rId23"/>
    <p:sldId id="274" r:id="rId24"/>
    <p:sldId id="275" r:id="rId25"/>
    <p:sldId id="289" r:id="rId26"/>
    <p:sldId id="295" r:id="rId27"/>
    <p:sldId id="277" r:id="rId28"/>
    <p:sldId id="278" r:id="rId29"/>
    <p:sldId id="279" r:id="rId30"/>
    <p:sldId id="280" r:id="rId31"/>
    <p:sldId id="290" r:id="rId32"/>
    <p:sldId id="296" r:id="rId33"/>
    <p:sldId id="282" r:id="rId34"/>
    <p:sldId id="283" r:id="rId35"/>
    <p:sldId id="284" r:id="rId36"/>
    <p:sldId id="285" r:id="rId37"/>
    <p:sldId id="291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6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0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4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6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3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6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2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CE444-3FBE-433F-8726-FDD5A6D552B1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AE1E-7843-46CC-8089-AC0443A11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?p=1253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1371600"/>
            <a:ext cx="77397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</a:p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Medley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37" name="Cube 36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93" name="Cube 92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104" name="Cube 103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115" name="Cube 114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36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81400" y="1136196"/>
            <a:ext cx="1981200" cy="1988004"/>
            <a:chOff x="1371600" y="3872592"/>
            <a:chExt cx="1981200" cy="1988004"/>
          </a:xfrm>
        </p:grpSpPr>
        <p:sp>
          <p:nvSpPr>
            <p:cNvPr id="103" name="Cube 102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09600" y="4793796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29" name="Cube 128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743200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51" name="Cube 150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876800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62" name="Cube 161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008835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221" name="Cube 220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539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1136196"/>
            <a:ext cx="2438400" cy="1988004"/>
            <a:chOff x="5410200" y="3879396"/>
            <a:chExt cx="2438400" cy="1988004"/>
          </a:xfrm>
        </p:grpSpPr>
        <p:sp>
          <p:nvSpPr>
            <p:cNvPr id="98" name="Cube 97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33400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6724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81" name="Cube 180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8060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9396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76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0466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013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8" y="2461429"/>
            <a:ext cx="70988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Level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2:  </a:t>
            </a:r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“Single Layer Structures, Part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89" name="Cube 88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07" name="Cube 10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39" name="Cube 138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352800" y="678996"/>
            <a:ext cx="2438400" cy="2445204"/>
            <a:chOff x="5410200" y="374196"/>
            <a:chExt cx="2438400" cy="2445204"/>
          </a:xfrm>
        </p:grpSpPr>
        <p:sp>
          <p:nvSpPr>
            <p:cNvPr id="157" name="Cube 156"/>
            <p:cNvSpPr/>
            <p:nvPr/>
          </p:nvSpPr>
          <p:spPr>
            <a:xfrm>
              <a:off x="54102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324600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32196" y="220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4102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58674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324600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7749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7232196" y="174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5410200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7232196" y="1288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5410200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7232196" y="831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4102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674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749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32196" y="37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25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352800" y="678996"/>
            <a:ext cx="2438400" cy="2445204"/>
            <a:chOff x="1388733" y="3681351"/>
            <a:chExt cx="2438400" cy="2445204"/>
          </a:xfrm>
        </p:grpSpPr>
        <p:sp>
          <p:nvSpPr>
            <p:cNvPr id="118" name="Cube 117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13373" y="4723718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147" name="Cube 146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746973" y="4729284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13" name="Cube 212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4880573" y="4723718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31" name="Cube 230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014173" y="4729284"/>
            <a:ext cx="1596427" cy="1600882"/>
            <a:chOff x="1388733" y="3681351"/>
            <a:chExt cx="2438400" cy="2445204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13887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845933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7535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210729" y="55101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845933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753529" y="50529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3887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8459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303133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7535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3210729" y="45957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303133" y="41385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3887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8459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2303133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7535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3210729" y="3681351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00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1136196"/>
            <a:ext cx="2438400" cy="1988004"/>
            <a:chOff x="5732133" y="3810000"/>
            <a:chExt cx="2438400" cy="1988004"/>
          </a:xfrm>
        </p:grpSpPr>
        <p:sp>
          <p:nvSpPr>
            <p:cNvPr id="98" name="Cube 97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89496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6670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81" name="Cube 180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8006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934200" y="4923090"/>
            <a:ext cx="1719032" cy="1401510"/>
            <a:chOff x="5732133" y="3810000"/>
            <a:chExt cx="2438400" cy="1988004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6646533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0969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554129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321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1893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646533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554129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7321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646533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0969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554129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321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1893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646533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358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0466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685800"/>
            <a:ext cx="9144000" cy="640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How do I use Cube Conversations?</a:t>
            </a:r>
            <a:endParaRPr lang="en-US" b="1" dirty="0"/>
          </a:p>
          <a:p>
            <a:pPr algn="l"/>
            <a:endParaRPr lang="en-US" sz="2000" b="1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Thank you for taking a close look at Cube Conversations.  I originally made 80 different Cube Conversations, and this is a medley of some of the original Cube Conversations. 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This file includes 6 different sets. Each set begins with a black slide.  The sets progressively increase in complexity.  Choose the set (or sets) that are most appropriate for your students.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Each set includes 3 different structures.  The first slide in each set will show that there are several different ways to see each structure.  It will conclude with a reveal. 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slides in each set invite students to share many different ways of seeing the structure. 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and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slide will also present 4 extra copies of the structure so that the option to annotate on the screen will be available if you choose to use it.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Present the slides and follow the suggested text.  Adjust as needed.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Be sure to look at the animations in advance so you can tailor this suggestion for your students.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013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37" name="Cube 36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142" name="Cube 141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176" name="Cube 175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  <a:solidFill>
            <a:srgbClr val="FF0000"/>
          </a:solidFill>
        </p:grpSpPr>
        <p:sp>
          <p:nvSpPr>
            <p:cNvPr id="193" name="Cube 192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84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05200" y="976992"/>
            <a:ext cx="2133600" cy="2147208"/>
            <a:chOff x="5733992" y="3964626"/>
            <a:chExt cx="2133600" cy="2147208"/>
          </a:xfrm>
        </p:grpSpPr>
        <p:sp>
          <p:nvSpPr>
            <p:cNvPr id="103" name="Cube 102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41102" y="4833467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152" name="Cube 151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7747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19" name="Cube 218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9083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38" name="Cube 237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0419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57" name="Cube 256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236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505200" y="1136196"/>
            <a:ext cx="2133600" cy="1988004"/>
            <a:chOff x="5733992" y="396834"/>
            <a:chExt cx="2133600" cy="1988004"/>
          </a:xfrm>
        </p:grpSpPr>
        <p:sp>
          <p:nvSpPr>
            <p:cNvPr id="98" name="Cube 9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096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170" name="Cube 169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7432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189" name="Cube 188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8768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208" name="Cube 20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0104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00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0466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013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778" y="2461429"/>
            <a:ext cx="5834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5:  “Challenging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41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3505200" y="678996"/>
            <a:ext cx="2133600" cy="2445204"/>
            <a:chOff x="5874204" y="-1024680"/>
            <a:chExt cx="2133600" cy="2445204"/>
          </a:xfrm>
        </p:grpSpPr>
        <p:sp>
          <p:nvSpPr>
            <p:cNvPr id="108" name="Cube 107"/>
            <p:cNvSpPr/>
            <p:nvPr/>
          </p:nvSpPr>
          <p:spPr>
            <a:xfrm>
              <a:off x="6026604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483804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934200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391400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026604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391400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026604" y="-1102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026604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391400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026604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483804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934200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7391400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874204" y="506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5874204" y="48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874204" y="-40827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3505200" y="678996"/>
            <a:ext cx="2133600" cy="2445204"/>
            <a:chOff x="5874204" y="-1024680"/>
            <a:chExt cx="2133600" cy="2445204"/>
          </a:xfrm>
        </p:grpSpPr>
        <p:sp>
          <p:nvSpPr>
            <p:cNvPr id="156" name="Cube 155"/>
            <p:cNvSpPr/>
            <p:nvPr/>
          </p:nvSpPr>
          <p:spPr>
            <a:xfrm>
              <a:off x="6026604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483804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6934200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391400" y="8041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6026604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391400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026604" y="-1102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026604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7391400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026604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6483804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6934200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7391400" y="-10246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874204" y="5061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74204" y="4892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874204" y="-40827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505200" y="685800"/>
            <a:ext cx="2133600" cy="2445204"/>
            <a:chOff x="5874204" y="-1024680"/>
            <a:chExt cx="2133600" cy="2445204"/>
          </a:xfrm>
        </p:grpSpPr>
        <p:sp>
          <p:nvSpPr>
            <p:cNvPr id="173" name="Cube 172"/>
            <p:cNvSpPr/>
            <p:nvPr/>
          </p:nvSpPr>
          <p:spPr>
            <a:xfrm>
              <a:off x="6026604" y="80412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483804" y="80412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934200" y="80412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391400" y="80412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026604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7391400" y="3469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026604" y="-1102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026604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391400" y="-5674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026604" y="-102468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483804" y="-102468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934200" y="-102468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391400" y="-102468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874204" y="506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874204" y="48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874204" y="-40827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505200" y="678996"/>
            <a:ext cx="2133600" cy="2445204"/>
            <a:chOff x="5874204" y="-1024680"/>
            <a:chExt cx="2133600" cy="2445204"/>
          </a:xfrm>
        </p:grpSpPr>
        <p:sp>
          <p:nvSpPr>
            <p:cNvPr id="190" name="Cube 189"/>
            <p:cNvSpPr/>
            <p:nvPr/>
          </p:nvSpPr>
          <p:spPr>
            <a:xfrm>
              <a:off x="6026604" y="8041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483804" y="8041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934200" y="8041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391400" y="8041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026604" y="34692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7391400" y="34692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026604" y="-1102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026604" y="-56748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391400" y="-5674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026604" y="-10246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483804" y="-10246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934200" y="-10246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391400" y="-102468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874204" y="5061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874204" y="4892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874204" y="-40827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39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678996"/>
            <a:ext cx="2590800" cy="2445204"/>
            <a:chOff x="1186110" y="3581400"/>
            <a:chExt cx="2590800" cy="2445204"/>
          </a:xfrm>
        </p:grpSpPr>
        <p:sp>
          <p:nvSpPr>
            <p:cNvPr id="103" name="Cube 102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533400" y="4743610"/>
            <a:ext cx="1675127" cy="1580990"/>
            <a:chOff x="1186110" y="3581400"/>
            <a:chExt cx="2590800" cy="2445204"/>
          </a:xfrm>
          <a:solidFill>
            <a:schemeClr val="bg1"/>
          </a:solidFill>
        </p:grpSpPr>
        <p:sp>
          <p:nvSpPr>
            <p:cNvPr id="214" name="Cube 213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668273" y="4743610"/>
            <a:ext cx="1675127" cy="1580990"/>
            <a:chOff x="1186110" y="3581400"/>
            <a:chExt cx="2590800" cy="2445204"/>
          </a:xfrm>
          <a:solidFill>
            <a:schemeClr val="bg1"/>
          </a:solidFill>
        </p:grpSpPr>
        <p:sp>
          <p:nvSpPr>
            <p:cNvPr id="238" name="Cube 237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801873" y="4743610"/>
            <a:ext cx="1675127" cy="1580990"/>
            <a:chOff x="1186110" y="3581400"/>
            <a:chExt cx="2590800" cy="2445204"/>
          </a:xfrm>
          <a:solidFill>
            <a:schemeClr val="bg1"/>
          </a:solidFill>
        </p:grpSpPr>
        <p:sp>
          <p:nvSpPr>
            <p:cNvPr id="262" name="Cube 261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6935473" y="4743610"/>
            <a:ext cx="1675127" cy="1580990"/>
            <a:chOff x="1186110" y="3581400"/>
            <a:chExt cx="2590800" cy="2445204"/>
          </a:xfrm>
          <a:solidFill>
            <a:schemeClr val="bg1"/>
          </a:solidFill>
        </p:grpSpPr>
        <p:sp>
          <p:nvSpPr>
            <p:cNvPr id="286" name="Cube 285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22529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31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9" y="2461429"/>
            <a:ext cx="7098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1:  “Single Layer Structures, Part A”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3205" y="4301499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3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27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5383914" y="3722914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610794" y="4793796"/>
            <a:ext cx="1522806" cy="1530804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179" name="Cube 178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2744394" y="4793796"/>
            <a:ext cx="1522806" cy="1530804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07" name="Cube 206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4877994" y="4793796"/>
            <a:ext cx="1522806" cy="1530804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57" name="Cube 256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7011594" y="4793796"/>
            <a:ext cx="1522806" cy="1530804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85" name="Cube 284"/>
            <p:cNvSpPr/>
            <p:nvPr/>
          </p:nvSpPr>
          <p:spPr>
            <a:xfrm>
              <a:off x="55363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73583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55363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73583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55363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73583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3839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2983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72059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53839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53839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5383914" y="43393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296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0466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013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5946" y="2461429"/>
            <a:ext cx="577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6:  “Increasing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51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200400" y="367392"/>
            <a:ext cx="2743200" cy="2756808"/>
            <a:chOff x="533400" y="3872592"/>
            <a:chExt cx="2743200" cy="2756808"/>
          </a:xfrm>
        </p:grpSpPr>
        <p:sp>
          <p:nvSpPr>
            <p:cNvPr id="37" name="Cube 36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533400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990600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1447800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898196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2355396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2355396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200400" y="367392"/>
            <a:ext cx="2743200" cy="2756808"/>
            <a:chOff x="533400" y="3872592"/>
            <a:chExt cx="2743200" cy="2756808"/>
          </a:xfrm>
        </p:grpSpPr>
        <p:sp>
          <p:nvSpPr>
            <p:cNvPr id="169" name="Cube 168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33400" y="6012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990600" y="6012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447800" y="6012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898196" y="6012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355396" y="60129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355396" y="5555796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3200400" y="367392"/>
            <a:ext cx="2743200" cy="2756808"/>
            <a:chOff x="533400" y="3872592"/>
            <a:chExt cx="2743200" cy="2756808"/>
          </a:xfrm>
          <a:solidFill>
            <a:srgbClr val="FF0000"/>
          </a:solidFill>
        </p:grpSpPr>
        <p:sp>
          <p:nvSpPr>
            <p:cNvPr id="202" name="Cube 201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33400" y="601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990600" y="6012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447800" y="601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898196" y="601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355396" y="60129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2355396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3200400" y="367392"/>
            <a:ext cx="2743200" cy="2756808"/>
            <a:chOff x="533400" y="3872592"/>
            <a:chExt cx="2743200" cy="2756808"/>
          </a:xfrm>
        </p:grpSpPr>
        <p:sp>
          <p:nvSpPr>
            <p:cNvPr id="235" name="Cube 234"/>
            <p:cNvSpPr/>
            <p:nvPr/>
          </p:nvSpPr>
          <p:spPr>
            <a:xfrm>
              <a:off x="838200" y="570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295400" y="5701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752600" y="5701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202996" y="5701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2660196" y="5701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838200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2660196" y="52441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838200" y="4786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660196" y="4786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838200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660196" y="4329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8382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2954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1752600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2029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660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85800" y="586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143000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1600200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050596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2507796" y="58605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85800" y="540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2507796" y="54033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85800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507796" y="4946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533400" y="601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990600" y="601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447800" y="601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898196" y="601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355396" y="60129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334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355396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871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35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519792"/>
            <a:ext cx="2590800" cy="2604408"/>
            <a:chOff x="1186110" y="3581400"/>
            <a:chExt cx="2590800" cy="2604408"/>
          </a:xfrm>
        </p:grpSpPr>
        <p:sp>
          <p:nvSpPr>
            <p:cNvPr id="103" name="Cube 102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1186110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03715" y="4710079"/>
            <a:ext cx="1606085" cy="1614521"/>
            <a:chOff x="1186110" y="3581400"/>
            <a:chExt cx="2590800" cy="2604408"/>
          </a:xfrm>
          <a:solidFill>
            <a:schemeClr val="bg1"/>
          </a:solidFill>
        </p:grpSpPr>
        <p:sp>
          <p:nvSpPr>
            <p:cNvPr id="228" name="Cube 227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1186110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2737315" y="4710079"/>
            <a:ext cx="1606085" cy="1614521"/>
            <a:chOff x="1186110" y="3581400"/>
            <a:chExt cx="2590800" cy="2604408"/>
          </a:xfrm>
          <a:solidFill>
            <a:schemeClr val="bg1"/>
          </a:solidFill>
        </p:grpSpPr>
        <p:sp>
          <p:nvSpPr>
            <p:cNvPr id="264" name="Cube 263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186110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4870915" y="4710079"/>
            <a:ext cx="1606085" cy="1614521"/>
            <a:chOff x="1186110" y="3581400"/>
            <a:chExt cx="2590800" cy="2604408"/>
          </a:xfrm>
          <a:solidFill>
            <a:schemeClr val="bg1"/>
          </a:solidFill>
        </p:grpSpPr>
        <p:sp>
          <p:nvSpPr>
            <p:cNvPr id="300" name="Cube 299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1186110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7004515" y="4710079"/>
            <a:ext cx="1606085" cy="1614521"/>
            <a:chOff x="1186110" y="3581400"/>
            <a:chExt cx="2590800" cy="2604408"/>
          </a:xfrm>
          <a:solidFill>
            <a:schemeClr val="bg1"/>
          </a:solidFill>
        </p:grpSpPr>
        <p:sp>
          <p:nvSpPr>
            <p:cNvPr id="336" name="Cube 335"/>
            <p:cNvSpPr/>
            <p:nvPr/>
          </p:nvSpPr>
          <p:spPr>
            <a:xfrm>
              <a:off x="13385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17957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2252910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27033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3160506" y="5410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13385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17957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252910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27033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3160506" y="4953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13385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1795710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27033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3160506" y="4495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13385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1795710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27033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3160506" y="4038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13385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1795710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27033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3160506" y="3581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11861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16433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2100510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25509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3008106" y="5569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11861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3008106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11861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30081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11861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30081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1186110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30081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865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29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5383914" y="3722914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33400" y="4648200"/>
            <a:ext cx="1667641" cy="1676400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181" name="Cube 18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2675759" y="4648200"/>
            <a:ext cx="1667641" cy="1676400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4809359" y="4648200"/>
            <a:ext cx="1667641" cy="1676400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63" name="Cube 262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934200" y="4648200"/>
            <a:ext cx="1667641" cy="1676400"/>
            <a:chOff x="5383914" y="3722914"/>
            <a:chExt cx="2590800" cy="2604408"/>
          </a:xfrm>
          <a:solidFill>
            <a:schemeClr val="bg1"/>
          </a:solidFill>
        </p:grpSpPr>
        <p:sp>
          <p:nvSpPr>
            <p:cNvPr id="293" name="Cube 292"/>
            <p:cNvSpPr/>
            <p:nvPr/>
          </p:nvSpPr>
          <p:spPr>
            <a:xfrm>
              <a:off x="59935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6450714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6901110" y="5551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59935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450714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6901110" y="5094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59935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6450714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901110" y="4637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55363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59935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6450714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69011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7358310" y="4180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55363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59935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6450714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69011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7358310" y="3722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5841114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6748710" y="57109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5841114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6748710" y="5253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5841114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6748710" y="4796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53839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5841114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67487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7205910" y="38821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76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0466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317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You may have seen some groups like these: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352800" y="1593396"/>
            <a:ext cx="2438400" cy="1530804"/>
            <a:chOff x="4868752" y="3747408"/>
            <a:chExt cx="2438400" cy="1530804"/>
          </a:xfrm>
        </p:grpSpPr>
        <p:sp>
          <p:nvSpPr>
            <p:cNvPr id="70" name="Cube 69"/>
            <p:cNvSpPr/>
            <p:nvPr/>
          </p:nvSpPr>
          <p:spPr>
            <a:xfrm>
              <a:off x="48687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53259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57831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6233548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6690748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5325952" y="42046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5783152" y="42046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6233548" y="42046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868752" y="3747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5325952" y="3747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5783152" y="3747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6233548" y="3747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6690748" y="37474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352800" y="1593396"/>
            <a:ext cx="2438400" cy="1530804"/>
            <a:chOff x="4868752" y="3747408"/>
            <a:chExt cx="2438400" cy="1530804"/>
          </a:xfrm>
        </p:grpSpPr>
        <p:sp>
          <p:nvSpPr>
            <p:cNvPr id="91" name="Cube 90"/>
            <p:cNvSpPr/>
            <p:nvPr/>
          </p:nvSpPr>
          <p:spPr>
            <a:xfrm>
              <a:off x="4868752" y="46618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325952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5783152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233548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690748" y="46618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5325952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5783152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6233548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4868752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325952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5783152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233548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690748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352800" y="1593396"/>
            <a:ext cx="2438400" cy="1530804"/>
            <a:chOff x="4868752" y="3747408"/>
            <a:chExt cx="2438400" cy="1530804"/>
          </a:xfrm>
        </p:grpSpPr>
        <p:sp>
          <p:nvSpPr>
            <p:cNvPr id="119" name="Cube 118"/>
            <p:cNvSpPr/>
            <p:nvPr/>
          </p:nvSpPr>
          <p:spPr>
            <a:xfrm>
              <a:off x="4868752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5325952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5783152" y="46618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233548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690748" y="46618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325952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783152" y="42046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6233548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4868752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325952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783152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233548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690748" y="37474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3352800" y="1593396"/>
            <a:ext cx="2438400" cy="1530804"/>
            <a:chOff x="4868752" y="3747408"/>
            <a:chExt cx="2438400" cy="1530804"/>
          </a:xfrm>
        </p:grpSpPr>
        <p:sp>
          <p:nvSpPr>
            <p:cNvPr id="133" name="Cube 132"/>
            <p:cNvSpPr/>
            <p:nvPr/>
          </p:nvSpPr>
          <p:spPr>
            <a:xfrm>
              <a:off x="48687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53259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5783152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6233548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690748" y="466180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325952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783152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233548" y="420460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4868752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325952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783152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6233548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690748" y="374740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728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11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352800" y="1593396"/>
            <a:ext cx="2438400" cy="1530804"/>
            <a:chOff x="4570756" y="387804"/>
            <a:chExt cx="2438400" cy="1530804"/>
          </a:xfrm>
        </p:grpSpPr>
        <p:sp>
          <p:nvSpPr>
            <p:cNvPr id="22" name="Cube 21"/>
            <p:cNvSpPr/>
            <p:nvPr/>
          </p:nvSpPr>
          <p:spPr>
            <a:xfrm>
              <a:off x="4570756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be 22"/>
            <p:cNvSpPr/>
            <p:nvPr/>
          </p:nvSpPr>
          <p:spPr>
            <a:xfrm>
              <a:off x="5027956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ube 24"/>
            <p:cNvSpPr/>
            <p:nvPr/>
          </p:nvSpPr>
          <p:spPr>
            <a:xfrm>
              <a:off x="5485156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5935552" y="130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be 26"/>
            <p:cNvSpPr/>
            <p:nvPr/>
          </p:nvSpPr>
          <p:spPr>
            <a:xfrm>
              <a:off x="5027956" y="84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5485156" y="84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ube 28"/>
            <p:cNvSpPr/>
            <p:nvPr/>
          </p:nvSpPr>
          <p:spPr>
            <a:xfrm>
              <a:off x="5935552" y="84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be 29"/>
            <p:cNvSpPr/>
            <p:nvPr/>
          </p:nvSpPr>
          <p:spPr>
            <a:xfrm>
              <a:off x="5027956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/>
            <p:cNvSpPr/>
            <p:nvPr/>
          </p:nvSpPr>
          <p:spPr>
            <a:xfrm>
              <a:off x="5485156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5935552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be 32"/>
            <p:cNvSpPr/>
            <p:nvPr/>
          </p:nvSpPr>
          <p:spPr>
            <a:xfrm>
              <a:off x="6392752" y="38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5328" y="5181600"/>
            <a:ext cx="1820672" cy="1143000"/>
            <a:chOff x="4570756" y="387804"/>
            <a:chExt cx="2438400" cy="1530804"/>
          </a:xfrm>
          <a:solidFill>
            <a:schemeClr val="bg1"/>
          </a:solidFill>
        </p:grpSpPr>
        <p:sp>
          <p:nvSpPr>
            <p:cNvPr id="35" name="Cube 34"/>
            <p:cNvSpPr/>
            <p:nvPr/>
          </p:nvSpPr>
          <p:spPr>
            <a:xfrm>
              <a:off x="45707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/>
            <p:cNvSpPr/>
            <p:nvPr/>
          </p:nvSpPr>
          <p:spPr>
            <a:xfrm>
              <a:off x="50279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>
              <a:off x="54851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935552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50279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54851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5935552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50279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54851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59355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63927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598928" y="5181600"/>
            <a:ext cx="1820672" cy="1143000"/>
            <a:chOff x="4570756" y="387804"/>
            <a:chExt cx="2438400" cy="1530804"/>
          </a:xfrm>
          <a:solidFill>
            <a:schemeClr val="bg1"/>
          </a:solidFill>
        </p:grpSpPr>
        <p:sp>
          <p:nvSpPr>
            <p:cNvPr id="57" name="Cube 56"/>
            <p:cNvSpPr/>
            <p:nvPr/>
          </p:nvSpPr>
          <p:spPr>
            <a:xfrm>
              <a:off x="45707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50279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ube 58"/>
            <p:cNvSpPr/>
            <p:nvPr/>
          </p:nvSpPr>
          <p:spPr>
            <a:xfrm>
              <a:off x="54851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be 59"/>
            <p:cNvSpPr/>
            <p:nvPr/>
          </p:nvSpPr>
          <p:spPr>
            <a:xfrm>
              <a:off x="5935552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50279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be 61"/>
            <p:cNvSpPr/>
            <p:nvPr/>
          </p:nvSpPr>
          <p:spPr>
            <a:xfrm>
              <a:off x="54851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>
              <a:off x="5935552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>
              <a:off x="50279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>
              <a:off x="54851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59355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63927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732528" y="5181600"/>
            <a:ext cx="1820672" cy="1143000"/>
            <a:chOff x="4570756" y="387804"/>
            <a:chExt cx="2438400" cy="1530804"/>
          </a:xfrm>
          <a:solidFill>
            <a:schemeClr val="bg1"/>
          </a:solidFill>
        </p:grpSpPr>
        <p:sp>
          <p:nvSpPr>
            <p:cNvPr id="118" name="Cube 117"/>
            <p:cNvSpPr/>
            <p:nvPr/>
          </p:nvSpPr>
          <p:spPr>
            <a:xfrm>
              <a:off x="45707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50279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54851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5935552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50279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4851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5935552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0279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4851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9355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63927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6866128" y="5181600"/>
            <a:ext cx="1820672" cy="1143000"/>
            <a:chOff x="4570756" y="387804"/>
            <a:chExt cx="2438400" cy="1530804"/>
          </a:xfrm>
          <a:solidFill>
            <a:schemeClr val="bg1"/>
          </a:solidFill>
        </p:grpSpPr>
        <p:sp>
          <p:nvSpPr>
            <p:cNvPr id="142" name="Cube 141"/>
            <p:cNvSpPr/>
            <p:nvPr/>
          </p:nvSpPr>
          <p:spPr>
            <a:xfrm>
              <a:off x="45707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50279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5485156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5935552" y="130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50279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5485156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5935552" y="84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0279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5485156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59355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6392752" y="38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4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581400" y="1143000"/>
            <a:ext cx="1981200" cy="1988004"/>
            <a:chOff x="1160010" y="3740604"/>
            <a:chExt cx="1981200" cy="1988004"/>
          </a:xfrm>
        </p:grpSpPr>
        <p:sp>
          <p:nvSpPr>
            <p:cNvPr id="18" name="Cube 17"/>
            <p:cNvSpPr/>
            <p:nvPr/>
          </p:nvSpPr>
          <p:spPr>
            <a:xfrm>
              <a:off x="11600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1617210" y="5112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11600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1617210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2067606" y="4655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be 22"/>
            <p:cNvSpPr/>
            <p:nvPr/>
          </p:nvSpPr>
          <p:spPr>
            <a:xfrm>
              <a:off x="1617210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ube 24"/>
            <p:cNvSpPr/>
            <p:nvPr/>
          </p:nvSpPr>
          <p:spPr>
            <a:xfrm>
              <a:off x="20676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2524806" y="4197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be 26"/>
            <p:cNvSpPr/>
            <p:nvPr/>
          </p:nvSpPr>
          <p:spPr>
            <a:xfrm>
              <a:off x="2067606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2524806" y="3740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0755" y="4876800"/>
            <a:ext cx="1442845" cy="1447800"/>
            <a:chOff x="1160010" y="3740604"/>
            <a:chExt cx="1981200" cy="1988004"/>
          </a:xfrm>
          <a:solidFill>
            <a:schemeClr val="bg1"/>
          </a:solidFill>
        </p:grpSpPr>
        <p:sp>
          <p:nvSpPr>
            <p:cNvPr id="46" name="Cube 45"/>
            <p:cNvSpPr/>
            <p:nvPr/>
          </p:nvSpPr>
          <p:spPr>
            <a:xfrm>
              <a:off x="11600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6172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/>
            <p:cNvSpPr/>
            <p:nvPr/>
          </p:nvSpPr>
          <p:spPr>
            <a:xfrm>
              <a:off x="11600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ube 48"/>
            <p:cNvSpPr/>
            <p:nvPr/>
          </p:nvSpPr>
          <p:spPr>
            <a:xfrm>
              <a:off x="16172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ube 49"/>
            <p:cNvSpPr/>
            <p:nvPr/>
          </p:nvSpPr>
          <p:spPr>
            <a:xfrm>
              <a:off x="20676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16172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0676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5248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0676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25248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824355" y="4876800"/>
            <a:ext cx="1442845" cy="1447800"/>
            <a:chOff x="1160010" y="3740604"/>
            <a:chExt cx="1981200" cy="1988004"/>
          </a:xfrm>
          <a:solidFill>
            <a:schemeClr val="bg1"/>
          </a:solidFill>
        </p:grpSpPr>
        <p:sp>
          <p:nvSpPr>
            <p:cNvPr id="57" name="Cube 56"/>
            <p:cNvSpPr/>
            <p:nvPr/>
          </p:nvSpPr>
          <p:spPr>
            <a:xfrm>
              <a:off x="11600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16172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ube 58"/>
            <p:cNvSpPr/>
            <p:nvPr/>
          </p:nvSpPr>
          <p:spPr>
            <a:xfrm>
              <a:off x="11600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be 59"/>
            <p:cNvSpPr/>
            <p:nvPr/>
          </p:nvSpPr>
          <p:spPr>
            <a:xfrm>
              <a:off x="16172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20676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be 61"/>
            <p:cNvSpPr/>
            <p:nvPr/>
          </p:nvSpPr>
          <p:spPr>
            <a:xfrm>
              <a:off x="16172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>
              <a:off x="20676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>
              <a:off x="25248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>
              <a:off x="20676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25248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57955" y="4883604"/>
            <a:ext cx="1442845" cy="1447800"/>
            <a:chOff x="1160010" y="3740604"/>
            <a:chExt cx="1981200" cy="1988004"/>
          </a:xfrm>
          <a:solidFill>
            <a:schemeClr val="bg1"/>
          </a:solidFill>
        </p:grpSpPr>
        <p:sp>
          <p:nvSpPr>
            <p:cNvPr id="68" name="Cube 67"/>
            <p:cNvSpPr/>
            <p:nvPr/>
          </p:nvSpPr>
          <p:spPr>
            <a:xfrm>
              <a:off x="11600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16172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11600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16172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20676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16172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20676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25248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20676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25248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091555" y="4876800"/>
            <a:ext cx="1442845" cy="1447800"/>
            <a:chOff x="1160010" y="3740604"/>
            <a:chExt cx="1981200" cy="1988004"/>
          </a:xfrm>
          <a:solidFill>
            <a:schemeClr val="bg1"/>
          </a:solidFill>
        </p:grpSpPr>
        <p:sp>
          <p:nvSpPr>
            <p:cNvPr id="79" name="Cube 78"/>
            <p:cNvSpPr/>
            <p:nvPr/>
          </p:nvSpPr>
          <p:spPr>
            <a:xfrm>
              <a:off x="11600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1617210" y="5112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ube 80"/>
            <p:cNvSpPr/>
            <p:nvPr/>
          </p:nvSpPr>
          <p:spPr>
            <a:xfrm>
              <a:off x="11600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1617210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2067606" y="4655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617210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20676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2524806" y="4197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20676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2524806" y="3740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3205" y="1107996"/>
            <a:ext cx="26334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 of 80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9812" y="3059668"/>
            <a:ext cx="5927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2"/>
              </a:rPr>
              <a:t>here</a:t>
            </a:r>
            <a:r>
              <a:rPr lang="en-US" sz="1400" b="1" dirty="0"/>
              <a:t> (or on the image) to </a:t>
            </a:r>
            <a:r>
              <a:rPr lang="en-US" sz="1400" b="1" dirty="0" smtClean="0"/>
              <a:t>find the 80 original “Cube </a:t>
            </a:r>
            <a:r>
              <a:rPr lang="en-US" sz="1400" b="1" dirty="0"/>
              <a:t>Conversations” sets.</a:t>
            </a:r>
          </a:p>
        </p:txBody>
      </p:sp>
    </p:spTree>
    <p:extLst>
      <p:ext uri="{BB962C8B-B14F-4D97-AF65-F5344CB8AC3E}">
        <p14:creationId xmlns:p14="http://schemas.microsoft.com/office/powerpoint/2010/main" val="133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662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9" y="2461429"/>
            <a:ext cx="7098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1:  “Single Layer Structures, Part A”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2498</Words>
  <Application>Microsoft Office PowerPoint</Application>
  <PresentationFormat>On-screen Show (4:3)</PresentationFormat>
  <Paragraphs>396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</cp:revision>
  <dcterms:created xsi:type="dcterms:W3CDTF">2021-01-22T03:40:32Z</dcterms:created>
  <dcterms:modified xsi:type="dcterms:W3CDTF">2021-01-22T04:18:00Z</dcterms:modified>
</cp:coreProperties>
</file>