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8" r:id="rId3"/>
    <p:sldId id="259" r:id="rId4"/>
    <p:sldId id="273" r:id="rId5"/>
    <p:sldId id="268" r:id="rId6"/>
    <p:sldId id="266" r:id="rId7"/>
    <p:sldId id="304" r:id="rId8"/>
    <p:sldId id="311" r:id="rId9"/>
    <p:sldId id="260" r:id="rId10"/>
    <p:sldId id="319" r:id="rId11"/>
    <p:sldId id="320" r:id="rId12"/>
    <p:sldId id="321" r:id="rId13"/>
    <p:sldId id="322" r:id="rId14"/>
    <p:sldId id="312" r:id="rId15"/>
    <p:sldId id="261" r:id="rId16"/>
    <p:sldId id="323" r:id="rId17"/>
    <p:sldId id="324" r:id="rId18"/>
    <p:sldId id="325" r:id="rId19"/>
    <p:sldId id="326" r:id="rId20"/>
    <p:sldId id="313" r:id="rId21"/>
    <p:sldId id="262" r:id="rId22"/>
    <p:sldId id="328" r:id="rId23"/>
    <p:sldId id="330" r:id="rId24"/>
    <p:sldId id="331" r:id="rId25"/>
    <p:sldId id="332" r:id="rId26"/>
    <p:sldId id="333" r:id="rId27"/>
    <p:sldId id="314" r:id="rId28"/>
    <p:sldId id="263" r:id="rId29"/>
    <p:sldId id="308" r:id="rId30"/>
    <p:sldId id="334" r:id="rId31"/>
    <p:sldId id="335" r:id="rId32"/>
    <p:sldId id="336" r:id="rId33"/>
    <p:sldId id="337" r:id="rId34"/>
    <p:sldId id="315" r:id="rId35"/>
    <p:sldId id="264" r:id="rId36"/>
    <p:sldId id="309" r:id="rId37"/>
    <p:sldId id="338" r:id="rId38"/>
    <p:sldId id="339" r:id="rId39"/>
    <p:sldId id="340" r:id="rId40"/>
    <p:sldId id="346" r:id="rId41"/>
    <p:sldId id="316" r:id="rId42"/>
    <p:sldId id="265" r:id="rId43"/>
    <p:sldId id="310" r:id="rId44"/>
    <p:sldId id="341" r:id="rId45"/>
    <p:sldId id="342" r:id="rId46"/>
    <p:sldId id="343" r:id="rId47"/>
    <p:sldId id="344" r:id="rId48"/>
    <p:sldId id="345" r:id="rId49"/>
    <p:sldId id="31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203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1AC6-0A78-4452-9847-E0E5958EE3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8AlXA3X0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8AlXA3X0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8AlXA3X0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Steve </a:t>
            </a:r>
            <a:r>
              <a:rPr lang="en-US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Wyborney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 #2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78698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10" name="Picture 4" descr="C:\Users\Steve Wyborney\Desktop\STEVES Esti-Mystery Clue Toolkit and Templates FALL 2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00675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989339" y="166155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76162" y="153509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76162" y="56388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60825" y="356853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53908" y="442339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439362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09776" y="404239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67400" y="25146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6200000">
            <a:off x="2595787" y="1250521"/>
            <a:ext cx="5379085" cy="558373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2595789" y="1250521"/>
            <a:ext cx="5379084" cy="558373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6466" y="6858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4313" y="89955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28776" y="2569029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21249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9" grpId="0" animBg="1"/>
      <p:bldP spid="10" grpId="0" animBg="1"/>
      <p:bldP spid="11" grpId="0" animBg="1"/>
      <p:bldP spid="13" grpId="0" animBg="1"/>
      <p:bldP spid="28" grpId="0" animBg="1"/>
      <p:bldP spid="29" grpId="0" animBg="1"/>
      <p:bldP spid="23" grpId="0" animBg="1"/>
      <p:bldP spid="23" grpId="1" animBg="1"/>
      <p:bldP spid="24" grpId="0" animBg="1"/>
      <p:bldP spid="3" grpId="0" animBg="1"/>
      <p:bldP spid="5" grpId="0" animBg="1"/>
      <p:bldP spid="7" grpId="0" animBg="1"/>
      <p:bldP spid="21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64768" y="8992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2284" y="4595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1992" y="23359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7825" y="10135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40717" y="315607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5028" y="34290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1248978" y="342708"/>
            <a:ext cx="5571112" cy="57830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>
            <a:off x="1248980" y="342708"/>
            <a:ext cx="5571112" cy="57830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31855" y="118894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3279" y="20574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403" y="5357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34908" y="421835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8" grpId="1" animBg="1"/>
      <p:bldP spid="19" grpId="0" animBg="1"/>
      <p:bldP spid="3" grpId="0" animBg="1"/>
      <p:bldP spid="6" grpId="0" animBg="1"/>
      <p:bldP spid="7" grpId="0" animBg="1"/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49992" y="28114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66920" y="292083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07609" y="41830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77723" y="16684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6200000">
            <a:off x="2973737" y="837117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6200000">
            <a:off x="2973739" y="837117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10315" y="2233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85920" y="1090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60878" y="4683049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7929" y="40306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66920" y="517785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8" grpId="0" animBg="1"/>
      <p:bldP spid="16" grpId="0" animBg="1"/>
      <p:bldP spid="16" grpId="1" animBg="1"/>
      <p:bldP spid="17" grpId="0" animBg="1"/>
      <p:bldP spid="3" grpId="0" animBg="1"/>
      <p:bldP spid="5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205308" y="490904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5614" y="196906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78945" y="305256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22396" y="195859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95213" y="38808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2933" y="166467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44668" y="315145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69537" y="237161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64337" y="417475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6200000">
            <a:off x="2497231" y="131476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2497233" y="131476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64116" y="116393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6409" y="411835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05673" y="539198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713" y="246473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95731" y="7502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1" grpId="0" animBg="1"/>
      <p:bldP spid="13" grpId="0" animBg="1"/>
      <p:bldP spid="19" grpId="0" animBg="1"/>
      <p:bldP spid="23" grpId="0" animBg="1"/>
      <p:bldP spid="25" grpId="0" animBg="1"/>
      <p:bldP spid="26" grpId="0" animBg="1"/>
      <p:bldP spid="21" grpId="0" animBg="1"/>
      <p:bldP spid="21" grpId="1" animBg="1"/>
      <p:bldP spid="22" grpId="0" animBg="1"/>
      <p:bldP spid="35" grpId="0" animBg="1"/>
      <p:bldP spid="5" grpId="0" animBg="1"/>
      <p:bldP spid="10" grpId="0" animBg="1"/>
      <p:bldP spid="15" grpId="0" animBg="1"/>
      <p:bldP spid="1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2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4876800"/>
            <a:ext cx="5181600" cy="1447800"/>
            <a:chOff x="304800" y="4876800"/>
            <a:chExt cx="5181600" cy="1447800"/>
          </a:xfrm>
        </p:grpSpPr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04800" y="4876800"/>
              <a:ext cx="5181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Steve Wyborney\Desktop\SPLAT VIDE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5" y="5029200"/>
              <a:ext cx="1531487" cy="114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99276" y="5141842"/>
              <a:ext cx="34500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To see the YouTube video of </a:t>
              </a:r>
            </a:p>
            <a:p>
              <a:pPr algn="ctr"/>
              <a:r>
                <a:rPr lang="en-US" b="1" dirty="0" smtClean="0"/>
                <a:t>Steve </a:t>
              </a:r>
              <a:r>
                <a:rPr lang="en-US" b="1" dirty="0" err="1" smtClean="0"/>
                <a:t>Wyborney</a:t>
              </a:r>
              <a:r>
                <a:rPr lang="en-US" b="1" dirty="0" smtClean="0"/>
                <a:t> solving this splat,</a:t>
              </a:r>
            </a:p>
            <a:p>
              <a:pPr algn="ctr"/>
              <a:r>
                <a:rPr lang="en-US" b="1" dirty="0" smtClean="0">
                  <a:hlinkClick r:id="rId3"/>
                </a:rPr>
                <a:t>click here</a:t>
              </a:r>
              <a:r>
                <a:rPr lang="en-US" b="1" dirty="0" smtClean="0"/>
                <a:t>. 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5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48790" y="41784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09675" y="514103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1122" y="1934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11734" y="26561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43105" y="42769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8178" y="33241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84166" y="188747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23905" y="411687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3582678" y="1538697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3582680" y="1538697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95647" y="114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1385" y="20682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89019" y="10399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8790" y="251644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4407" y="35628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0848" y="57226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64992" y="484711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371600" y="38488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23035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8" grpId="0" animBg="1"/>
      <p:bldP spid="20" grpId="0" animBg="1"/>
      <p:bldP spid="23" grpId="0" animBg="1"/>
      <p:bldP spid="25" grpId="0" animBg="1"/>
      <p:bldP spid="27" grpId="0" animBg="1"/>
      <p:bldP spid="37" grpId="0" animBg="1"/>
      <p:bldP spid="37" grpId="1" animBg="1"/>
      <p:bldP spid="38" grpId="0" animBg="1"/>
      <p:bldP spid="35" grpId="0" animBg="1"/>
      <p:bldP spid="3" grpId="0" animBg="1"/>
      <p:bldP spid="5" grpId="0" animBg="1"/>
      <p:bldP spid="7" grpId="0" animBg="1"/>
      <p:bldP spid="9" grpId="0" animBg="1"/>
      <p:bldP spid="15" grpId="0" animBg="1"/>
      <p:bldP spid="26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9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704112" y="37185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1143" y="371858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8006" y="217614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30495" y="27639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42856" y="227842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2298474" y="107556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2298476" y="107556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79796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478971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2055" y="8382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18657" y="244729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49985" y="350599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84571" y="47679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70713" y="50509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3" grpId="0" animBg="1"/>
      <p:bldP spid="22" grpId="0" animBg="1"/>
      <p:bldP spid="22" grpId="1" animBg="1"/>
      <p:bldP spid="24" grpId="0" animBg="1"/>
      <p:bldP spid="35" grpId="0" animBg="1"/>
      <p:bldP spid="5" grpId="0" animBg="1"/>
      <p:bldP spid="7" grpId="0" animBg="1"/>
      <p:bldP spid="11" grpId="0" animBg="1"/>
      <p:bldP spid="13" grpId="0" animBg="1"/>
      <p:bldP spid="25" grpId="0" animBg="1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022847" y="367339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17837" y="524093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6885" y="16719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24710" y="505376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89695" y="397819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12127" y="383511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90980" y="497826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72263" y="22706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4832" y="293160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3443" y="17030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43085" y="411023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07610" y="50113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2739919" y="129880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739921" y="129880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89694" y="134415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77524" y="234377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2945" y="70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29" grpId="1" animBg="1"/>
      <p:bldP spid="30" grpId="0" animBg="1"/>
      <p:bldP spid="35" grpId="0" animBg="1"/>
      <p:bldP spid="5" grpId="0" animBg="1"/>
      <p:bldP spid="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447800" y="333477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1566" y="24367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2432" y="35507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2806" y="448938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73177" y="333477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9501" y="29629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4515" y="23064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48479" y="17638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32433" y="118671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26708" y="45923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6686" y="475063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1232729" y="70094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1232731" y="70094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41714" y="148062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4171" y="4968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7315" y="35636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1" grpId="0" animBg="1"/>
      <p:bldP spid="29" grpId="0" animBg="1"/>
      <p:bldP spid="29" grpId="1" animBg="1"/>
      <p:bldP spid="30" grpId="0" animBg="1"/>
      <p:bldP spid="35" grpId="0" animBg="1"/>
      <p:bldP spid="5" grpId="0" animBg="1"/>
      <p:bldP spid="1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113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/>
              <a:t>Directions</a:t>
            </a:r>
          </a:p>
          <a:p>
            <a:endParaRPr lang="en-US" sz="2800" b="1" dirty="0" smtClean="0"/>
          </a:p>
          <a:p>
            <a:r>
              <a:rPr lang="en-US" sz="2800" dirty="0" smtClean="0"/>
              <a:t>Find the level that matches your grade level.  </a:t>
            </a:r>
          </a:p>
          <a:p>
            <a:endParaRPr lang="en-US" sz="2800" dirty="0"/>
          </a:p>
          <a:p>
            <a:r>
              <a:rPr lang="en-US" sz="2800" dirty="0" smtClean="0"/>
              <a:t>The first slide of each level has guiding questions.</a:t>
            </a:r>
          </a:p>
          <a:p>
            <a:endParaRPr lang="en-US" sz="2800" b="1" dirty="0"/>
          </a:p>
          <a:p>
            <a:r>
              <a:rPr lang="en-US" sz="2800" b="1" i="1" u="sng" dirty="0" smtClean="0"/>
              <a:t>Remember if there are multiple splats (Levels 3-8) that each splat is covering the same number.</a:t>
            </a:r>
          </a:p>
          <a:p>
            <a:endParaRPr lang="en-US" sz="2800" dirty="0"/>
          </a:p>
          <a:p>
            <a:r>
              <a:rPr lang="en-US" sz="2800" dirty="0" smtClean="0"/>
              <a:t>You may also consider using the grade levels that are </a:t>
            </a:r>
            <a:r>
              <a:rPr lang="en-US" sz="2800" b="1" i="1" u="sng" dirty="0" smtClean="0"/>
              <a:t>adjacent</a:t>
            </a:r>
            <a:r>
              <a:rPr lang="en-US" sz="2800" dirty="0" smtClean="0"/>
              <a:t> to your grade level.  For example,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class may want to use levels 1, </a:t>
            </a:r>
            <a:r>
              <a:rPr lang="en-US" sz="2800" dirty="0"/>
              <a:t>2</a:t>
            </a:r>
            <a:r>
              <a:rPr lang="en-US" sz="2800" dirty="0" smtClean="0"/>
              <a:t>, and 3.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Steve </a:t>
            </a:r>
            <a:r>
              <a:rPr lang="en-US" sz="1200" b="1" dirty="0" smtClean="0"/>
              <a:t>Wyborney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500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3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when there are multiple splats – that all of the splats that are the same color, like the ones one these slides – are covering the same number.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2719" y="741889"/>
            <a:ext cx="5799567" cy="5361709"/>
            <a:chOff x="1538210" y="1657853"/>
            <a:chExt cx="5799567" cy="5361709"/>
          </a:xfrm>
        </p:grpSpPr>
        <p:sp>
          <p:nvSpPr>
            <p:cNvPr id="3" name="Oval 2"/>
            <p:cNvSpPr/>
            <p:nvPr/>
          </p:nvSpPr>
          <p:spPr>
            <a:xfrm>
              <a:off x="3331871" y="200785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12818" y="29727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81891" y="381352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0098" y="643173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9948" y="307076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03325" y="336467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59709" y="584941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87489" y="171394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50099" y="437860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52690" y="165785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38210" y="561615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96986" y="440259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89204" y="495776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56033" y="426876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 rot="16200000">
            <a:off x="1328222" y="3140142"/>
            <a:ext cx="3256722" cy="338062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1328222" y="3140141"/>
            <a:ext cx="3256721" cy="338062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301330" y="442269"/>
            <a:ext cx="3256722" cy="338062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4301330" y="442267"/>
            <a:ext cx="3256719" cy="338062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total number of shapes is…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each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splats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805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37" grpId="0" animBg="1"/>
      <p:bldP spid="37" grpId="1" animBg="1"/>
      <p:bldP spid="38" grpId="0" animBg="1"/>
      <p:bldP spid="35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837897"/>
            <a:ext cx="7640893" cy="4640324"/>
            <a:chOff x="1857762" y="1158246"/>
            <a:chExt cx="7640893" cy="4640324"/>
          </a:xfrm>
        </p:grpSpPr>
        <p:sp>
          <p:nvSpPr>
            <p:cNvPr id="6" name="Oval 5"/>
            <p:cNvSpPr/>
            <p:nvPr/>
          </p:nvSpPr>
          <p:spPr>
            <a:xfrm>
              <a:off x="3277240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6248" y="198556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8835" y="115824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54189" y="521074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68978" y="414244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57762" y="211891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06596" y="139773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42288" y="296640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39762" y="42174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43571" y="208060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528202" y="145216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570899" y="220540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5047" y="39332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76625" y="292410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910826" y="39180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910825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277093" y="48664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670842" y="367742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1848" y="274998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254235" y="368556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54235" y="368555"/>
            <a:ext cx="2880476" cy="29900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4057516" y="272281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4057518" y="272280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5479919" y="3136793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5479921" y="3136792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680205" y="3372799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80207" y="3372798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3109" y="536328"/>
            <a:ext cx="6714395" cy="6039450"/>
            <a:chOff x="1762926" y="660082"/>
            <a:chExt cx="6714395" cy="6039450"/>
          </a:xfrm>
        </p:grpSpPr>
        <p:sp>
          <p:nvSpPr>
            <p:cNvPr id="3" name="Oval 2"/>
            <p:cNvSpPr/>
            <p:nvPr/>
          </p:nvSpPr>
          <p:spPr>
            <a:xfrm>
              <a:off x="1762926" y="19703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79974" y="70134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877303" y="38208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9974" y="268889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3054" y="88294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23122" y="611170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50945" y="54257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16601" y="217714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49770" y="289221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53538" y="66008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80619" y="42018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01730" y="522995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98394" y="205860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762782" y="316152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244994" y="382088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301663" y="520827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178626" y="440339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868320" y="99526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418099" y="37493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889492" y="66008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850177" y="217714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 31"/>
          <p:cNvSpPr/>
          <p:nvPr/>
        </p:nvSpPr>
        <p:spPr>
          <a:xfrm rot="16200000">
            <a:off x="243367" y="142246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4199048" y="189405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1603558" y="3364417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243367" y="142245"/>
            <a:ext cx="3395014" cy="352418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199049" y="189403"/>
            <a:ext cx="3395015" cy="352418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03559" y="3364416"/>
            <a:ext cx="3395014" cy="352418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45" grpId="0" animBg="1"/>
      <p:bldP spid="45" grpId="1" animBg="1"/>
      <p:bldP spid="33" grpId="0" animBg="1"/>
      <p:bldP spid="37" grpId="0" animBg="1"/>
      <p:bldP spid="46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565753"/>
            <a:ext cx="7640893" cy="4912468"/>
            <a:chOff x="1857762" y="886102"/>
            <a:chExt cx="7640893" cy="4912468"/>
          </a:xfrm>
        </p:grpSpPr>
        <p:sp>
          <p:nvSpPr>
            <p:cNvPr id="6" name="Oval 5"/>
            <p:cNvSpPr/>
            <p:nvPr/>
          </p:nvSpPr>
          <p:spPr>
            <a:xfrm>
              <a:off x="3277240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8835" y="115824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54189" y="521074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57762" y="211891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06596" y="139773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50402" y="397133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39762" y="42174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43571" y="208060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77092" y="88610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161656" y="152402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5047" y="39332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76625" y="292410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910826" y="39180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910825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277093" y="48664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258560" y="291867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1848" y="274998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16200000">
            <a:off x="254235" y="368556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4057516" y="272281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5479919" y="3136793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680205" y="3372799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54235" y="368555"/>
            <a:ext cx="2880476" cy="29900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4057518" y="272280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5479921" y="3136792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80207" y="3372798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30" grpId="0" animBg="1"/>
      <p:bldP spid="32" grpId="0" animBg="1"/>
      <p:bldP spid="34" grpId="0" animBg="1"/>
      <p:bldP spid="46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4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22714"/>
            <a:ext cx="8534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fraction splats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Kindergarten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876800"/>
            <a:ext cx="5181600" cy="1447800"/>
            <a:chOff x="304800" y="4876800"/>
            <a:chExt cx="5181600" cy="1447800"/>
          </a:xfrm>
        </p:grpSpPr>
        <p:sp>
          <p:nvSpPr>
            <p:cNvPr id="3" name="Rectangle 2">
              <a:hlinkClick r:id="rId3"/>
            </p:cNvPr>
            <p:cNvSpPr/>
            <p:nvPr/>
          </p:nvSpPr>
          <p:spPr>
            <a:xfrm>
              <a:off x="304800" y="4876800"/>
              <a:ext cx="5181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Steve Wyborney\Desktop\SPLAT VIDE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5" y="5029200"/>
              <a:ext cx="1531487" cy="114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99276" y="5141842"/>
              <a:ext cx="34500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To see the YouTube video of </a:t>
              </a:r>
            </a:p>
            <a:p>
              <a:pPr algn="ctr"/>
              <a:r>
                <a:rPr lang="en-US" b="1" dirty="0" smtClean="0"/>
                <a:t>Steve </a:t>
              </a:r>
              <a:r>
                <a:rPr lang="en-US" b="1" dirty="0" err="1" smtClean="0"/>
                <a:t>Wyborney</a:t>
              </a:r>
              <a:r>
                <a:rPr lang="en-US" b="1" dirty="0" smtClean="0"/>
                <a:t> solving this splat,</a:t>
              </a:r>
            </a:p>
            <a:p>
              <a:pPr algn="ctr"/>
              <a:r>
                <a:rPr lang="en-US" b="1" dirty="0" smtClean="0">
                  <a:hlinkClick r:id="rId3"/>
                </a:rPr>
                <a:t>click here</a:t>
              </a:r>
              <a:r>
                <a:rPr lang="en-US" b="1" dirty="0" smtClean="0"/>
                <a:t>. 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19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342768" y="327005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74748" y="410244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76538" y="2339938"/>
            <a:ext cx="848620" cy="848620"/>
            <a:chOff x="457200" y="-3634962"/>
            <a:chExt cx="1126895" cy="1126895"/>
          </a:xfrm>
        </p:grpSpPr>
        <p:grpSp>
          <p:nvGrpSpPr>
            <p:cNvPr id="110" name="Group 10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ie 11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>
              <a:stCxn id="113" idx="0"/>
              <a:endCxn id="11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3" idx="2"/>
              <a:endCxn id="11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6156856" y="4218863"/>
            <a:ext cx="848620" cy="848620"/>
            <a:chOff x="457200" y="-3634962"/>
            <a:chExt cx="1126895" cy="112689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ie 12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>
              <a:stCxn id="125" idx="0"/>
              <a:endCxn id="12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5" idx="2"/>
              <a:endCxn id="12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 rot="16200000">
            <a:off x="2862589" y="1950341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862589" y="1950341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250438" y="65085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5268361" y="826067"/>
            <a:ext cx="848620" cy="848620"/>
            <a:chOff x="457200" y="-3634962"/>
            <a:chExt cx="1126895" cy="1126895"/>
          </a:xfrm>
        </p:grpSpPr>
        <p:grpSp>
          <p:nvGrpSpPr>
            <p:cNvPr id="104" name="Group 10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ie 10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Straight Connector 104"/>
            <p:cNvCxnSpPr>
              <a:stCxn id="107" idx="0"/>
              <a:endCxn id="10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7" idx="2"/>
              <a:endCxn id="10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295400" y="4419600"/>
            <a:ext cx="848620" cy="848620"/>
            <a:chOff x="457200" y="-3634962"/>
            <a:chExt cx="1126895" cy="1126895"/>
          </a:xfrm>
        </p:grpSpPr>
        <p:grpSp>
          <p:nvGrpSpPr>
            <p:cNvPr id="116" name="Group 11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ie 11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7" name="Straight Connector 116"/>
            <p:cNvCxnSpPr>
              <a:stCxn id="119" idx="0"/>
              <a:endCxn id="11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9" idx="2"/>
              <a:endCxn id="12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ular Callout 33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number does this represent?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is the total under the splat?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379594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else could you know?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379594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 to see the total.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48" name="Oval 47"/>
          <p:cNvSpPr/>
          <p:nvPr/>
        </p:nvSpPr>
        <p:spPr>
          <a:xfrm>
            <a:off x="1930822" y="25803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20191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45" grpId="1" animBg="1"/>
      <p:bldP spid="46" grpId="0" animBg="1"/>
      <p:bldP spid="35" grpId="0" animBg="1"/>
      <p:bldP spid="37" grpId="0" animBg="1"/>
      <p:bldP spid="34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8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4634379" y="191160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408625" y="3843209"/>
            <a:ext cx="850255" cy="848619"/>
            <a:chOff x="4044126" y="46154"/>
            <a:chExt cx="1129066" cy="1126895"/>
          </a:xfrm>
        </p:grpSpPr>
        <p:sp>
          <p:nvSpPr>
            <p:cNvPr id="68" name="Oval 67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ie 68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680520" y="4033879"/>
            <a:ext cx="850255" cy="848619"/>
            <a:chOff x="4044126" y="46154"/>
            <a:chExt cx="1129066" cy="1126895"/>
          </a:xfrm>
        </p:grpSpPr>
        <p:sp>
          <p:nvSpPr>
            <p:cNvPr id="74" name="Oval 7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ie 7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80225" y="5043298"/>
            <a:ext cx="850255" cy="848619"/>
            <a:chOff x="4044126" y="46154"/>
            <a:chExt cx="1129066" cy="1126895"/>
          </a:xfrm>
        </p:grpSpPr>
        <p:sp>
          <p:nvSpPr>
            <p:cNvPr id="94" name="Oval 9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ie 9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 rot="16200000">
            <a:off x="3280398" y="1765357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280398" y="1765357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23383" y="91675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444204" y="4882498"/>
            <a:ext cx="850255" cy="848619"/>
            <a:chOff x="4044126" y="46154"/>
            <a:chExt cx="1129066" cy="1126895"/>
          </a:xfrm>
        </p:grpSpPr>
        <p:sp>
          <p:nvSpPr>
            <p:cNvPr id="97" name="Oval 96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ie 9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1143000" y="220980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2" grpId="0" animBg="1"/>
      <p:bldP spid="32" grpId="1" animBg="1"/>
      <p:bldP spid="33" grpId="0" animBg="1"/>
      <p:bldP spid="35" grpId="0" animBg="1"/>
      <p:bldP spid="37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1886157" y="1186376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47181" y="407227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465775" y="2762325"/>
            <a:ext cx="848624" cy="852820"/>
            <a:chOff x="2251598" y="991391"/>
            <a:chExt cx="848624" cy="852820"/>
          </a:xfrm>
        </p:grpSpPr>
        <p:sp>
          <p:nvSpPr>
            <p:cNvPr id="34" name="Oval 3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39" name="Pie 3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Pie 4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Pie 4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6959999" y="2152274"/>
            <a:ext cx="848624" cy="852820"/>
            <a:chOff x="2251598" y="991391"/>
            <a:chExt cx="848624" cy="852820"/>
          </a:xfrm>
        </p:grpSpPr>
        <p:sp>
          <p:nvSpPr>
            <p:cNvPr id="45" name="Oval 44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47" name="Pie 4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Pie 4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Pie 5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609864" y="965865"/>
            <a:ext cx="848624" cy="852820"/>
            <a:chOff x="2251598" y="991391"/>
            <a:chExt cx="848624" cy="852820"/>
          </a:xfrm>
        </p:grpSpPr>
        <p:sp>
          <p:nvSpPr>
            <p:cNvPr id="53" name="Oval 5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5" name="Pie 5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Pie 5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0" name="Group 59"/>
          <p:cNvGrpSpPr/>
          <p:nvPr/>
        </p:nvGrpSpPr>
        <p:grpSpPr>
          <a:xfrm>
            <a:off x="3811636" y="940104"/>
            <a:ext cx="848624" cy="852820"/>
            <a:chOff x="2251598" y="991391"/>
            <a:chExt cx="848624" cy="852820"/>
          </a:xfrm>
        </p:grpSpPr>
        <p:sp>
          <p:nvSpPr>
            <p:cNvPr id="61" name="Oval 6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6" name="Pie 7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Pie 7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1" name="Group 80"/>
          <p:cNvGrpSpPr/>
          <p:nvPr/>
        </p:nvGrpSpPr>
        <p:grpSpPr>
          <a:xfrm>
            <a:off x="4815569" y="2611216"/>
            <a:ext cx="848624" cy="852820"/>
            <a:chOff x="2251598" y="991391"/>
            <a:chExt cx="848624" cy="852820"/>
          </a:xfrm>
        </p:grpSpPr>
        <p:sp>
          <p:nvSpPr>
            <p:cNvPr id="82" name="Oval 8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4" name="Pie 8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Pie 8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9" name="Oval 88"/>
          <p:cNvSpPr/>
          <p:nvPr/>
        </p:nvSpPr>
        <p:spPr>
          <a:xfrm>
            <a:off x="1886157" y="464942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5328638" y="4496588"/>
            <a:ext cx="848624" cy="852820"/>
            <a:chOff x="2251598" y="991391"/>
            <a:chExt cx="848624" cy="852820"/>
          </a:xfrm>
        </p:grpSpPr>
        <p:sp>
          <p:nvSpPr>
            <p:cNvPr id="104" name="Oval 10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6" name="Pie 10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Pie 10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Pie 10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6" name="Oval 65"/>
          <p:cNvSpPr/>
          <p:nvPr/>
        </p:nvSpPr>
        <p:spPr>
          <a:xfrm>
            <a:off x="7239000" y="378956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2330293" y="687556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2330293" y="687556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3" grpId="0" animBg="1"/>
      <p:bldP spid="89" grpId="0" animBg="1"/>
      <p:bldP spid="66" grpId="0" animBg="1"/>
      <p:bldP spid="64" grpId="0" animBg="1"/>
      <p:bldP spid="64" grpId="1" animBg="1"/>
      <p:bldP spid="65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/>
          <p:cNvGrpSpPr/>
          <p:nvPr/>
        </p:nvGrpSpPr>
        <p:grpSpPr>
          <a:xfrm>
            <a:off x="6277084" y="2769227"/>
            <a:ext cx="848620" cy="848620"/>
            <a:chOff x="457200" y="-3634962"/>
            <a:chExt cx="1126895" cy="112689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1" name="Straight Connector 160"/>
            <p:cNvCxnSpPr>
              <a:stCxn id="163" idx="0"/>
              <a:endCxn id="16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2"/>
              <a:endCxn id="16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2125628" y="91230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77083" y="67287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223195" y="672871"/>
            <a:ext cx="848620" cy="848620"/>
            <a:chOff x="457200" y="-3634962"/>
            <a:chExt cx="1126895" cy="1126895"/>
          </a:xfrm>
        </p:grpSpPr>
        <p:grpSp>
          <p:nvGrpSpPr>
            <p:cNvPr id="148" name="Group 14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ie 15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>
              <a:stCxn id="151" idx="0"/>
              <a:endCxn id="15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1" idx="2"/>
              <a:endCxn id="15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4885677" y="1978773"/>
            <a:ext cx="848620" cy="848620"/>
            <a:chOff x="457200" y="-3634962"/>
            <a:chExt cx="1126895" cy="1126895"/>
          </a:xfrm>
        </p:grpSpPr>
        <p:grpSp>
          <p:nvGrpSpPr>
            <p:cNvPr id="166" name="Group 16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ie 16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7" name="Straight Connector 166"/>
            <p:cNvCxnSpPr>
              <a:stCxn id="169" idx="0"/>
              <a:endCxn id="16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9" idx="2"/>
              <a:endCxn id="17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2819400" y="2488529"/>
            <a:ext cx="848620" cy="848620"/>
            <a:chOff x="457200" y="-3634962"/>
            <a:chExt cx="1126895" cy="112689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ie 17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3" name="Straight Connector 172"/>
            <p:cNvCxnSpPr>
              <a:stCxn id="175" idx="0"/>
              <a:endCxn id="17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5" idx="2"/>
              <a:endCxn id="17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4147690" y="4027157"/>
            <a:ext cx="848620" cy="848620"/>
            <a:chOff x="457200" y="-3634962"/>
            <a:chExt cx="1126895" cy="1126895"/>
          </a:xfrm>
        </p:grpSpPr>
        <p:grpSp>
          <p:nvGrpSpPr>
            <p:cNvPr id="184" name="Group 18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ie 18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5" name="Straight Connector 184"/>
            <p:cNvCxnSpPr>
              <a:stCxn id="187" idx="0"/>
              <a:endCxn id="18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Freeform 81"/>
          <p:cNvSpPr/>
          <p:nvPr/>
        </p:nvSpPr>
        <p:spPr>
          <a:xfrm rot="16200000">
            <a:off x="2326178" y="109449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6200000">
            <a:off x="2326179" y="109449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17609" y="447720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63364" y="518160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381000" y="1306234"/>
            <a:ext cx="848620" cy="848620"/>
            <a:chOff x="457200" y="-3634962"/>
            <a:chExt cx="1126895" cy="1126895"/>
          </a:xfrm>
        </p:grpSpPr>
        <p:grpSp>
          <p:nvGrpSpPr>
            <p:cNvPr id="154" name="Group 15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ie 15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>
              <a:stCxn id="157" idx="0"/>
              <a:endCxn id="15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2"/>
              <a:endCxn id="15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1701318" y="4186520"/>
            <a:ext cx="848620" cy="848620"/>
            <a:chOff x="457200" y="-3634962"/>
            <a:chExt cx="1126895" cy="1126895"/>
          </a:xfrm>
        </p:grpSpPr>
        <p:grpSp>
          <p:nvGrpSpPr>
            <p:cNvPr id="190" name="Group 18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ie 19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1" name="Straight Connector 190"/>
            <p:cNvCxnSpPr>
              <a:stCxn id="193" idx="0"/>
              <a:endCxn id="19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3" idx="2"/>
              <a:endCxn id="19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685800" y="2827393"/>
            <a:ext cx="848620" cy="848620"/>
            <a:chOff x="457200" y="-3634962"/>
            <a:chExt cx="1126895" cy="1126895"/>
          </a:xfrm>
        </p:grpSpPr>
        <p:grpSp>
          <p:nvGrpSpPr>
            <p:cNvPr id="214" name="Group 21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ie 21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5" name="Straight Connector 214"/>
            <p:cNvCxnSpPr>
              <a:stCxn id="217" idx="0"/>
              <a:endCxn id="21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2"/>
              <a:endCxn id="21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7671046" y="416254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  <p:bldP spid="82" grpId="0" animBg="1"/>
      <p:bldP spid="82" grpId="1" animBg="1"/>
      <p:bldP spid="83" grpId="0" animBg="1"/>
      <p:bldP spid="35" grpId="0" animBg="1"/>
      <p:bldP spid="40" grpId="0" animBg="1"/>
      <p:bldP spid="41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5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22714"/>
            <a:ext cx="8534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fraction splats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128927" y="3837926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433610" y="1662856"/>
            <a:ext cx="848624" cy="852820"/>
            <a:chOff x="2251598" y="991391"/>
            <a:chExt cx="848624" cy="852820"/>
          </a:xfrm>
        </p:grpSpPr>
        <p:sp>
          <p:nvSpPr>
            <p:cNvPr id="54" name="Oval 5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6" name="Pie 5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ie 5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072153" y="2826293"/>
            <a:ext cx="848624" cy="852820"/>
            <a:chOff x="2251598" y="991391"/>
            <a:chExt cx="848624" cy="852820"/>
          </a:xfrm>
        </p:grpSpPr>
        <p:sp>
          <p:nvSpPr>
            <p:cNvPr id="62" name="Oval 6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7" name="Pie 7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ie 8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5918082" y="3692856"/>
            <a:ext cx="848624" cy="852820"/>
            <a:chOff x="2251598" y="991391"/>
            <a:chExt cx="848624" cy="852820"/>
          </a:xfrm>
        </p:grpSpPr>
        <p:sp>
          <p:nvSpPr>
            <p:cNvPr id="83" name="Oval 8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5" name="Pie 8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ie 8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4702612" y="5446335"/>
            <a:ext cx="848624" cy="852820"/>
            <a:chOff x="2251598" y="991391"/>
            <a:chExt cx="848624" cy="852820"/>
          </a:xfrm>
        </p:grpSpPr>
        <p:sp>
          <p:nvSpPr>
            <p:cNvPr id="91" name="Oval 9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3" name="Pie 9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Pie 9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ie 9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6820964" y="1818164"/>
            <a:ext cx="848624" cy="852820"/>
            <a:chOff x="2251598" y="991391"/>
            <a:chExt cx="848624" cy="852820"/>
          </a:xfrm>
        </p:grpSpPr>
        <p:sp>
          <p:nvSpPr>
            <p:cNvPr id="99" name="Oval 9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1" name="Pie 10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ie 10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9" name="Freeform 68"/>
          <p:cNvSpPr/>
          <p:nvPr/>
        </p:nvSpPr>
        <p:spPr>
          <a:xfrm rot="16200000">
            <a:off x="2855786" y="1364629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2855787" y="1364629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26140" y="13026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676086" y="5699629"/>
            <a:ext cx="848624" cy="852820"/>
            <a:chOff x="2251598" y="991391"/>
            <a:chExt cx="848624" cy="852820"/>
          </a:xfrm>
        </p:grpSpPr>
        <p:sp>
          <p:nvSpPr>
            <p:cNvPr id="108" name="Oval 10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0" name="Pie 10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Pie 11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4" name="Rectangular Callout 63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The total is…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number is under the splat?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379594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 to see what number is there.</a:t>
            </a:r>
          </a:p>
        </p:txBody>
      </p:sp>
      <p:sp>
        <p:nvSpPr>
          <p:cNvPr id="68" name="Rectangular Callout 67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72" name="Oval 71"/>
          <p:cNvSpPr/>
          <p:nvPr/>
        </p:nvSpPr>
        <p:spPr>
          <a:xfrm>
            <a:off x="918136" y="42605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21377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3" grpId="0" animBg="1"/>
      <p:bldP spid="69" grpId="0" animBg="1"/>
      <p:bldP spid="69" grpId="1" animBg="1"/>
      <p:bldP spid="70" grpId="0" animBg="1"/>
      <p:bldP spid="3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1451089" y="144988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32387" y="430946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451089" y="322277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20334" y="346084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796024" y="1495212"/>
            <a:ext cx="848620" cy="848620"/>
            <a:chOff x="457200" y="-3634962"/>
            <a:chExt cx="1126895" cy="1126895"/>
          </a:xfrm>
        </p:grpSpPr>
        <p:grpSp>
          <p:nvGrpSpPr>
            <p:cNvPr id="148" name="Group 14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ie 15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>
              <a:stCxn id="151" idx="0"/>
              <a:endCxn id="15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1" idx="2"/>
              <a:endCxn id="15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986525" y="1200788"/>
            <a:ext cx="848620" cy="848620"/>
            <a:chOff x="457200" y="-3634962"/>
            <a:chExt cx="1126895" cy="1126895"/>
          </a:xfrm>
        </p:grpSpPr>
        <p:grpSp>
          <p:nvGrpSpPr>
            <p:cNvPr id="154" name="Group 15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ie 15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>
              <a:stCxn id="157" idx="0"/>
              <a:endCxn id="15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2"/>
              <a:endCxn id="15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3410835" y="2798460"/>
            <a:ext cx="848620" cy="848620"/>
            <a:chOff x="457200" y="-3634962"/>
            <a:chExt cx="1126895" cy="112689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1" name="Straight Connector 160"/>
            <p:cNvCxnSpPr>
              <a:stCxn id="163" idx="0"/>
              <a:endCxn id="16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2"/>
              <a:endCxn id="16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 58"/>
          <p:cNvSpPr/>
          <p:nvPr/>
        </p:nvSpPr>
        <p:spPr>
          <a:xfrm rot="16200000">
            <a:off x="1118914" y="840766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6200000">
            <a:off x="1118915" y="840766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17308" y="497458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/>
          <p:cNvGrpSpPr/>
          <p:nvPr/>
        </p:nvGrpSpPr>
        <p:grpSpPr>
          <a:xfrm>
            <a:off x="6452698" y="2298505"/>
            <a:ext cx="848620" cy="848620"/>
            <a:chOff x="457200" y="-3634962"/>
            <a:chExt cx="1126895" cy="1126895"/>
          </a:xfrm>
        </p:grpSpPr>
        <p:grpSp>
          <p:nvGrpSpPr>
            <p:cNvPr id="184" name="Group 18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ie 18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5" name="Straight Connector 184"/>
            <p:cNvCxnSpPr>
              <a:stCxn id="187" idx="0"/>
              <a:endCxn id="18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840380" y="396531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63" grpId="0" animBg="1"/>
      <p:bldP spid="31" grpId="0" animBg="1"/>
      <p:bldP spid="59" grpId="0" animBg="1"/>
      <p:bldP spid="59" grpId="1" animBg="1"/>
      <p:bldP spid="60" grpId="0" animBg="1"/>
      <p:bldP spid="35" grpId="0" animBg="1"/>
      <p:bldP spid="41" grpId="0" animBg="1"/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910855" y="344882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8944" y="49443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20127" y="419545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44971" y="197003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638941" y="1995341"/>
            <a:ext cx="848624" cy="852820"/>
            <a:chOff x="2251598" y="991391"/>
            <a:chExt cx="848624" cy="852820"/>
          </a:xfrm>
        </p:grpSpPr>
        <p:sp>
          <p:nvSpPr>
            <p:cNvPr id="108" name="Oval 10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0" name="Pie 10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Pie 11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3100277" y="4091547"/>
            <a:ext cx="848624" cy="852820"/>
            <a:chOff x="2251598" y="991391"/>
            <a:chExt cx="848624" cy="852820"/>
          </a:xfrm>
        </p:grpSpPr>
        <p:sp>
          <p:nvSpPr>
            <p:cNvPr id="116" name="Oval 11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8" name="Pie 11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Pie 12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ie 12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4" name="Freeform 63"/>
          <p:cNvSpPr/>
          <p:nvPr/>
        </p:nvSpPr>
        <p:spPr>
          <a:xfrm rot="16200000">
            <a:off x="2752099" y="1549548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2752100" y="1549548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1153" y="70072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825148" y="520905"/>
            <a:ext cx="848624" cy="852820"/>
            <a:chOff x="2251598" y="991391"/>
            <a:chExt cx="848624" cy="852820"/>
          </a:xfrm>
        </p:grpSpPr>
        <p:sp>
          <p:nvSpPr>
            <p:cNvPr id="54" name="Oval 5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6" name="Pie 5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ie 5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1090222" y="4246855"/>
            <a:ext cx="848624" cy="852820"/>
            <a:chOff x="2251598" y="991391"/>
            <a:chExt cx="848624" cy="852820"/>
          </a:xfrm>
        </p:grpSpPr>
        <p:sp>
          <p:nvSpPr>
            <p:cNvPr id="62" name="Oval 6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7" name="Pie 7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ie 8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510603" y="2390291"/>
            <a:ext cx="848624" cy="852820"/>
            <a:chOff x="2251598" y="991391"/>
            <a:chExt cx="848624" cy="852820"/>
          </a:xfrm>
        </p:grpSpPr>
        <p:sp>
          <p:nvSpPr>
            <p:cNvPr id="83" name="Oval 8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5" name="Pie 8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ie 8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404764" y="2194972"/>
            <a:ext cx="848624" cy="852820"/>
            <a:chOff x="2251598" y="991391"/>
            <a:chExt cx="848624" cy="852820"/>
          </a:xfrm>
        </p:grpSpPr>
        <p:sp>
          <p:nvSpPr>
            <p:cNvPr id="99" name="Oval 9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1" name="Pie 10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ie 10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024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 animBg="1"/>
      <p:bldP spid="31" grpId="0" animBg="1"/>
      <p:bldP spid="32" grpId="0" animBg="1"/>
      <p:bldP spid="64" grpId="0" animBg="1"/>
      <p:bldP spid="64" grpId="1" animBg="1"/>
      <p:bldP spid="65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78836" y="77543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3685" y="328409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4327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47215" y="241702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35685" y="462756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85862" y="203602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16200000">
            <a:off x="3264267" y="1374264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3264269" y="1374264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21" grpId="0" animBg="1"/>
      <p:bldP spid="23" grpId="0" animBg="1"/>
      <p:bldP spid="23" grpId="1" animBg="1"/>
      <p:bldP spid="2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016938" y="27862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60503" y="459125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41686" y="384234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66530" y="161692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92712" y="347611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552013" y="1856686"/>
            <a:ext cx="850257" cy="848621"/>
            <a:chOff x="4044126" y="46154"/>
            <a:chExt cx="1129066" cy="1126895"/>
          </a:xfrm>
        </p:grpSpPr>
        <p:sp>
          <p:nvSpPr>
            <p:cNvPr id="66" name="Oval 65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ie 66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06048" y="3742632"/>
            <a:ext cx="850257" cy="848621"/>
            <a:chOff x="4044126" y="46154"/>
            <a:chExt cx="1129066" cy="1126895"/>
          </a:xfrm>
        </p:grpSpPr>
        <p:sp>
          <p:nvSpPr>
            <p:cNvPr id="69" name="Oval 6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ie 6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94411" y="1622490"/>
            <a:ext cx="850257" cy="848621"/>
            <a:chOff x="4044126" y="46154"/>
            <a:chExt cx="1129066" cy="1126895"/>
          </a:xfrm>
        </p:grpSpPr>
        <p:sp>
          <p:nvSpPr>
            <p:cNvPr id="72" name="Oval 71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ie 72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64756" y="3075886"/>
            <a:ext cx="850257" cy="848621"/>
            <a:chOff x="4044126" y="46154"/>
            <a:chExt cx="1129066" cy="1126895"/>
          </a:xfrm>
        </p:grpSpPr>
        <p:sp>
          <p:nvSpPr>
            <p:cNvPr id="75" name="Oval 7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ie 8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 rot="16200000">
            <a:off x="1473658" y="1196434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1473659" y="1196434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 animBg="1"/>
      <p:bldP spid="31" grpId="0" animBg="1"/>
      <p:bldP spid="32" grpId="0" animBg="1"/>
      <p:bldP spid="37" grpId="0" animBg="1"/>
      <p:bldP spid="64" grpId="0" animBg="1"/>
      <p:bldP spid="64" grpId="1" animBg="1"/>
      <p:bldP spid="65" grpId="0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Levels 6-8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when there are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multiple splats</a:t>
            </a:r>
            <a:r>
              <a:rPr lang="en-US" sz="2800" b="1" dirty="0" smtClean="0">
                <a:solidFill>
                  <a:schemeClr val="tx1"/>
                </a:solidFill>
              </a:rPr>
              <a:t> – that all of the splats that are the same color, like the ones one these slides – are covering the same number.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290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</a:t>
            </a:r>
            <a:r>
              <a:rPr lang="en-US" sz="2800" b="1" i="1" u="sng" dirty="0" smtClean="0">
                <a:solidFill>
                  <a:schemeClr val="tx1"/>
                </a:solidFill>
              </a:rPr>
              <a:t>fraction splats</a:t>
            </a:r>
            <a:r>
              <a:rPr lang="en-US" sz="2800" b="1" dirty="0" smtClean="0">
                <a:solidFill>
                  <a:schemeClr val="tx1"/>
                </a:solidFill>
              </a:rPr>
              <a:t>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6390314" y="195338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47095" y="284117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67117" y="328938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68199" y="376023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468199" y="260406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393065" y="3730356"/>
            <a:ext cx="588962" cy="587829"/>
            <a:chOff x="4044126" y="46154"/>
            <a:chExt cx="1129066" cy="1126895"/>
          </a:xfrm>
        </p:grpSpPr>
        <p:sp>
          <p:nvSpPr>
            <p:cNvPr id="41" name="Oval 4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ie 4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90035" y="3550167"/>
            <a:ext cx="588962" cy="587829"/>
            <a:chOff x="4044126" y="46154"/>
            <a:chExt cx="1129066" cy="1126895"/>
          </a:xfrm>
        </p:grpSpPr>
        <p:sp>
          <p:nvSpPr>
            <p:cNvPr id="105" name="Oval 10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ie 10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354253" y="254137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13316" y="298780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43704" y="425956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1452764" y="2311534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5410829" y="1717663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6200000">
            <a:off x="1452765" y="2311535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5410829" y="1717664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The total is…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What number is under each splat?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79594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splats to see what number is there.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82406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35269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68" grpId="0" animBg="1"/>
      <p:bldP spid="28" grpId="0" animBg="1"/>
      <p:bldP spid="31" grpId="0" animBg="1"/>
      <p:bldP spid="32" grpId="0" animBg="1"/>
      <p:bldP spid="24" grpId="0" animBg="1"/>
      <p:bldP spid="24" grpId="1" animBg="1"/>
      <p:bldP spid="29" grpId="0" animBg="1"/>
      <p:bldP spid="29" grpId="1" animBg="1"/>
      <p:bldP spid="25" grpId="0" animBg="1"/>
      <p:bldP spid="30" grpId="0" animBg="1"/>
      <p:bldP spid="35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1165123" y="65421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56314" y="74523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76588" y="184513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32261" y="313508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00909" y="403090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77291" y="1677466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2362200" y="1877081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2517825" y="5184177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4278084" y="5284055"/>
            <a:ext cx="587832" cy="590738"/>
            <a:chOff x="2251598" y="991391"/>
            <a:chExt cx="848624" cy="852820"/>
          </a:xfrm>
        </p:grpSpPr>
        <p:sp>
          <p:nvSpPr>
            <p:cNvPr id="202" name="Oval 20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04" name="Pie 20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ie 20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ie 20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9" name="Group 238"/>
          <p:cNvGrpSpPr/>
          <p:nvPr/>
        </p:nvGrpSpPr>
        <p:grpSpPr>
          <a:xfrm>
            <a:off x="7215098" y="2018679"/>
            <a:ext cx="587832" cy="590738"/>
            <a:chOff x="2251598" y="991391"/>
            <a:chExt cx="848624" cy="852820"/>
          </a:xfrm>
        </p:grpSpPr>
        <p:sp>
          <p:nvSpPr>
            <p:cNvPr id="240" name="Oval 239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42" name="Pie 24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Pie 24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Pie 24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7" name="Group 276"/>
          <p:cNvGrpSpPr/>
          <p:nvPr/>
        </p:nvGrpSpPr>
        <p:grpSpPr>
          <a:xfrm>
            <a:off x="5959523" y="2716997"/>
            <a:ext cx="587832" cy="590738"/>
            <a:chOff x="2251598" y="991391"/>
            <a:chExt cx="848624" cy="852820"/>
          </a:xfrm>
        </p:grpSpPr>
        <p:sp>
          <p:nvSpPr>
            <p:cNvPr id="278" name="Oval 27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80" name="Pie 27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1" name="Group 28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Pie 28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Pie 28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7" name="Oval 66"/>
          <p:cNvSpPr/>
          <p:nvPr/>
        </p:nvSpPr>
        <p:spPr>
          <a:xfrm>
            <a:off x="4167852" y="392467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452208" y="377564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16200000">
            <a:off x="114651" y="144496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16200000">
            <a:off x="5274471" y="1437769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1761271" y="3422429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6200000">
            <a:off x="114652" y="144497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5274472" y="1437770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1761272" y="3422430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68" grpId="0" animBg="1"/>
      <p:bldP spid="67" grpId="0" animBg="1"/>
      <p:bldP spid="69" grpId="0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2" grpId="0" animBg="1"/>
      <p:bldP spid="64" grpId="0" animBg="1"/>
      <p:bldP spid="66" grpId="0" animBg="1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5973097" y="396366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92284" y="487892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27203" y="106456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30628" y="3924870"/>
            <a:ext cx="588962" cy="587829"/>
            <a:chOff x="4044126" y="46154"/>
            <a:chExt cx="1129066" cy="1126895"/>
          </a:xfrm>
        </p:grpSpPr>
        <p:sp>
          <p:nvSpPr>
            <p:cNvPr id="41" name="Oval 4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ie 4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78931" y="4151214"/>
            <a:ext cx="588962" cy="587829"/>
            <a:chOff x="4044126" y="46154"/>
            <a:chExt cx="1129066" cy="1126895"/>
          </a:xfrm>
        </p:grpSpPr>
        <p:sp>
          <p:nvSpPr>
            <p:cNvPr id="105" name="Oval 10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ie 10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751000" y="2904384"/>
            <a:ext cx="588962" cy="587829"/>
            <a:chOff x="4044126" y="46154"/>
            <a:chExt cx="1129066" cy="1126895"/>
          </a:xfrm>
        </p:grpSpPr>
        <p:sp>
          <p:nvSpPr>
            <p:cNvPr id="143" name="Oval 142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ie 143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085504" y="4878921"/>
            <a:ext cx="588962" cy="587829"/>
            <a:chOff x="4044126" y="46154"/>
            <a:chExt cx="1129066" cy="1126895"/>
          </a:xfrm>
        </p:grpSpPr>
        <p:sp>
          <p:nvSpPr>
            <p:cNvPr id="181" name="Oval 18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Pie 18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339373" y="2050975"/>
            <a:ext cx="588962" cy="587829"/>
            <a:chOff x="4044126" y="46154"/>
            <a:chExt cx="1129066" cy="1126895"/>
          </a:xfrm>
        </p:grpSpPr>
        <p:sp>
          <p:nvSpPr>
            <p:cNvPr id="219" name="Oval 21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ie 21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780063" y="1358476"/>
            <a:ext cx="588962" cy="587829"/>
            <a:chOff x="4044126" y="46154"/>
            <a:chExt cx="1129066" cy="1126895"/>
          </a:xfrm>
        </p:grpSpPr>
        <p:sp>
          <p:nvSpPr>
            <p:cNvPr id="257" name="Oval 256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ie 25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5" name="Oval 374"/>
          <p:cNvSpPr/>
          <p:nvPr/>
        </p:nvSpPr>
        <p:spPr>
          <a:xfrm>
            <a:off x="3752675" y="341900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33912" y="4910097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911913" y="2243217"/>
            <a:ext cx="588962" cy="587829"/>
            <a:chOff x="4044126" y="46154"/>
            <a:chExt cx="1129066" cy="1126895"/>
          </a:xfrm>
        </p:grpSpPr>
        <p:sp>
          <p:nvSpPr>
            <p:cNvPr id="43" name="Oval 42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ie 43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73097" y="1143000"/>
            <a:ext cx="588962" cy="587829"/>
            <a:chOff x="4044126" y="46154"/>
            <a:chExt cx="1129066" cy="1126895"/>
          </a:xfrm>
        </p:grpSpPr>
        <p:sp>
          <p:nvSpPr>
            <p:cNvPr id="46" name="Oval 45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ie 4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75668" y="2791748"/>
            <a:ext cx="588962" cy="587829"/>
            <a:chOff x="4044126" y="46154"/>
            <a:chExt cx="1129066" cy="1126895"/>
          </a:xfrm>
        </p:grpSpPr>
        <p:sp>
          <p:nvSpPr>
            <p:cNvPr id="51" name="Oval 5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ie 5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61253" y="4739043"/>
            <a:ext cx="588962" cy="587829"/>
            <a:chOff x="4044126" y="46154"/>
            <a:chExt cx="1129066" cy="1126895"/>
          </a:xfrm>
        </p:grpSpPr>
        <p:sp>
          <p:nvSpPr>
            <p:cNvPr id="54" name="Oval 5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ie 5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rot="16200000">
            <a:off x="664452" y="2584769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3940231" y="807981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4897009" y="3630689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664453" y="2584770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940231" y="807982"/>
            <a:ext cx="2840401" cy="29484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4897009" y="3630690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45812" y="215372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68" grpId="0" animBg="1"/>
      <p:bldP spid="375" grpId="0" animBg="1"/>
      <p:bldP spid="37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1" grpId="0" animBg="1"/>
      <p:bldP spid="33" grpId="0" animBg="1"/>
      <p:bldP spid="36" grpId="0" animBg="1"/>
      <p:bldP spid="35" grpId="0" animBg="1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2150553" y="67491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68445" y="180424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968445" y="358654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4054" y="164586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50553" y="387843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68445" y="754533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1870149" y="5453824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1161227" y="4702175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916122" y="1426630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5078227" y="719051"/>
            <a:ext cx="587832" cy="590738"/>
            <a:chOff x="2251598" y="991391"/>
            <a:chExt cx="848624" cy="852820"/>
          </a:xfrm>
        </p:grpSpPr>
        <p:sp>
          <p:nvSpPr>
            <p:cNvPr id="202" name="Oval 20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04" name="Pie 20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ie 20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ie 20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9" name="Group 238"/>
          <p:cNvGrpSpPr/>
          <p:nvPr/>
        </p:nvGrpSpPr>
        <p:grpSpPr>
          <a:xfrm>
            <a:off x="1562721" y="2161143"/>
            <a:ext cx="587832" cy="590738"/>
            <a:chOff x="2251598" y="991391"/>
            <a:chExt cx="848624" cy="852820"/>
          </a:xfrm>
        </p:grpSpPr>
        <p:sp>
          <p:nvSpPr>
            <p:cNvPr id="240" name="Oval 239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42" name="Pie 24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Pie 24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Pie 24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7" name="Group 276"/>
          <p:cNvGrpSpPr/>
          <p:nvPr/>
        </p:nvGrpSpPr>
        <p:grpSpPr>
          <a:xfrm>
            <a:off x="5039516" y="2216316"/>
            <a:ext cx="587832" cy="590738"/>
            <a:chOff x="2251598" y="991391"/>
            <a:chExt cx="848624" cy="852820"/>
          </a:xfrm>
        </p:grpSpPr>
        <p:sp>
          <p:nvSpPr>
            <p:cNvPr id="278" name="Oval 27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80" name="Pie 27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1" name="Group 28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Pie 28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Pie 28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75" name="Oval 374"/>
          <p:cNvSpPr/>
          <p:nvPr/>
        </p:nvSpPr>
        <p:spPr>
          <a:xfrm>
            <a:off x="2870885" y="486599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128208" y="4281259"/>
            <a:ext cx="587832" cy="590738"/>
            <a:chOff x="2251598" y="991391"/>
            <a:chExt cx="848624" cy="852820"/>
          </a:xfrm>
        </p:grpSpPr>
        <p:sp>
          <p:nvSpPr>
            <p:cNvPr id="77" name="Oval 7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9" name="Pie 7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Pie 8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ie 8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7009956" y="3691211"/>
            <a:ext cx="587832" cy="590738"/>
            <a:chOff x="2251598" y="991391"/>
            <a:chExt cx="848624" cy="852820"/>
          </a:xfrm>
        </p:grpSpPr>
        <p:sp>
          <p:nvSpPr>
            <p:cNvPr id="85" name="Oval 84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5" name="Pie 9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Pie 9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ie 9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7009951" y="4756080"/>
            <a:ext cx="587832" cy="590738"/>
            <a:chOff x="2251598" y="991391"/>
            <a:chExt cx="848624" cy="852820"/>
          </a:xfrm>
        </p:grpSpPr>
        <p:sp>
          <p:nvSpPr>
            <p:cNvPr id="101" name="Oval 10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3" name="Pie 10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ie 10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8" name="Group 107"/>
          <p:cNvGrpSpPr/>
          <p:nvPr/>
        </p:nvGrpSpPr>
        <p:grpSpPr>
          <a:xfrm>
            <a:off x="5223279" y="4668840"/>
            <a:ext cx="587832" cy="590738"/>
            <a:chOff x="2251598" y="991391"/>
            <a:chExt cx="848624" cy="852820"/>
          </a:xfrm>
        </p:grpSpPr>
        <p:sp>
          <p:nvSpPr>
            <p:cNvPr id="109" name="Oval 10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1" name="Pie 11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Pie 114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6013858" y="5258888"/>
            <a:ext cx="587832" cy="590738"/>
            <a:chOff x="2251598" y="991391"/>
            <a:chExt cx="848624" cy="852820"/>
          </a:xfrm>
        </p:grpSpPr>
        <p:sp>
          <p:nvSpPr>
            <p:cNvPr id="117" name="Oval 11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9" name="Pie 11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Pie 12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Pie 12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5" name="Freeform 64"/>
          <p:cNvSpPr/>
          <p:nvPr/>
        </p:nvSpPr>
        <p:spPr>
          <a:xfrm rot="16200000">
            <a:off x="564280" y="246308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6200000">
            <a:off x="4115516" y="366723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6200000">
            <a:off x="5001920" y="3374965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6200000">
            <a:off x="881626" y="3523308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564281" y="246309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4115516" y="366724"/>
            <a:ext cx="2840401" cy="29484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6200000">
            <a:off x="5001920" y="3374966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6200000">
            <a:off x="881626" y="3523309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445175" y="280414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061482" y="3261163"/>
            <a:ext cx="587832" cy="590738"/>
            <a:chOff x="2251598" y="991391"/>
            <a:chExt cx="848624" cy="852820"/>
          </a:xfrm>
        </p:grpSpPr>
        <p:sp>
          <p:nvSpPr>
            <p:cNvPr id="133" name="Oval 13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35" name="Pie 13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Pie 13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Pie 13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723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9" grpId="0" animBg="1"/>
      <p:bldP spid="68" grpId="0" animBg="1"/>
      <p:bldP spid="375" grpId="0" animBg="1"/>
      <p:bldP spid="65" grpId="0" animBg="1"/>
      <p:bldP spid="65" grpId="1" animBg="1"/>
      <p:bldP spid="67" grpId="0" animBg="1"/>
      <p:bldP spid="67" grpId="1" animBg="1"/>
      <p:bldP spid="71" grpId="0" animBg="1"/>
      <p:bldP spid="71" grpId="1" animBg="1"/>
      <p:bldP spid="73" grpId="0" animBg="1"/>
      <p:bldP spid="73" grpId="1" animBg="1"/>
      <p:bldP spid="66" grpId="0" animBg="1"/>
      <p:bldP spid="70" grpId="0" animBg="1"/>
      <p:bldP spid="72" grpId="0" animBg="1"/>
      <p:bldP spid="74" grpId="0" animBg="1"/>
      <p:bldP spid="35" grpId="0" animBg="1"/>
      <p:bldP spid="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1214596" y="2196607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89605" y="175175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062413" y="519206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794723" y="2542358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3984168" y="4453906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7661968" y="1631776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2500805" y="1418743"/>
            <a:ext cx="587832" cy="590738"/>
            <a:chOff x="2251598" y="991391"/>
            <a:chExt cx="848624" cy="852820"/>
          </a:xfrm>
        </p:grpSpPr>
        <p:sp>
          <p:nvSpPr>
            <p:cNvPr id="44" name="Oval 4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2" name="Pie 5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Pie 5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ie 5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3196214" y="5152224"/>
            <a:ext cx="587832" cy="590738"/>
            <a:chOff x="2251598" y="991391"/>
            <a:chExt cx="848624" cy="852820"/>
          </a:xfrm>
        </p:grpSpPr>
        <p:sp>
          <p:nvSpPr>
            <p:cNvPr id="58" name="Oval 5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61" name="Pie 6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Pie 63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ie 64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6527769" y="1527106"/>
            <a:ext cx="587832" cy="590738"/>
            <a:chOff x="2251598" y="991391"/>
            <a:chExt cx="848624" cy="852820"/>
          </a:xfrm>
        </p:grpSpPr>
        <p:sp>
          <p:nvSpPr>
            <p:cNvPr id="67" name="Oval 6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1" name="Pie 7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Pie 73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ie 74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7603174" y="2828289"/>
            <a:ext cx="587832" cy="590738"/>
            <a:chOff x="2251598" y="991391"/>
            <a:chExt cx="848624" cy="852820"/>
          </a:xfrm>
        </p:grpSpPr>
        <p:sp>
          <p:nvSpPr>
            <p:cNvPr id="77" name="Oval 7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9" name="Pie 7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Pie 8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ie 8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6482570" y="3482544"/>
            <a:ext cx="587832" cy="590738"/>
            <a:chOff x="2251598" y="991391"/>
            <a:chExt cx="848624" cy="852820"/>
          </a:xfrm>
        </p:grpSpPr>
        <p:sp>
          <p:nvSpPr>
            <p:cNvPr id="85" name="Oval 84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5" name="Pie 9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Pie 9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ie 9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5787157" y="2787135"/>
            <a:ext cx="587832" cy="590738"/>
            <a:chOff x="2251598" y="991391"/>
            <a:chExt cx="848624" cy="852820"/>
          </a:xfrm>
        </p:grpSpPr>
        <p:sp>
          <p:nvSpPr>
            <p:cNvPr id="101" name="Oval 10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3" name="Pie 10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ie 10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Freeform 38"/>
          <p:cNvSpPr/>
          <p:nvPr/>
        </p:nvSpPr>
        <p:spPr>
          <a:xfrm rot="16200000">
            <a:off x="729602" y="875588"/>
            <a:ext cx="3009696" cy="31242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5471025" y="1282290"/>
            <a:ext cx="3009696" cy="31242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2895485" y="3652555"/>
            <a:ext cx="3009696" cy="31242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729602" y="875588"/>
            <a:ext cx="3009691" cy="312419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6200000">
            <a:off x="5471025" y="1282290"/>
            <a:ext cx="3009691" cy="312419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895485" y="3652555"/>
            <a:ext cx="3009691" cy="312419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56328" y="55634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500807" y="402957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400331" y="3190083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68" grpId="0" animBg="1"/>
      <p:bldP spid="39" grpId="0" animBg="1"/>
      <p:bldP spid="39" grpId="1" animBg="1"/>
      <p:bldP spid="41" grpId="0" animBg="1"/>
      <p:bldP spid="41" grpId="1" animBg="1"/>
      <p:bldP spid="45" grpId="0" animBg="1"/>
      <p:bldP spid="45" grpId="1" animBg="1"/>
      <p:bldP spid="40" grpId="0" animBg="1"/>
      <p:bldP spid="42" grpId="0" animBg="1"/>
      <p:bldP spid="46" grpId="0" animBg="1"/>
      <p:bldP spid="35" grpId="0" animBg="1"/>
      <p:bldP spid="48" grpId="0" animBg="1"/>
      <p:bldP spid="59" grpId="0" animBg="1"/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1315" y="252605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76429" y="124479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49115" y="229349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915" y="252605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69897" y="362473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71800" y="519503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01315" y="398713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74679" y="481403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2921044" y="1776252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16200000">
            <a:off x="2921046" y="1776252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391400" y="30480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  <p:bldP spid="9" grpId="0" animBg="1"/>
      <p:bldP spid="10" grpId="0" animBg="1"/>
      <p:bldP spid="11" grpId="0" animBg="1"/>
      <p:bldP spid="22" grpId="0" animBg="1"/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92764" y="24421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16764" y="32041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3327639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23328" y="15658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6200000">
            <a:off x="2442147" y="1218115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6200000">
            <a:off x="2442149" y="1218115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09800" y="16801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90175" y="5371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5" grpId="0" animBg="1"/>
      <p:bldP spid="15" grpId="1" animBg="1"/>
      <p:bldP spid="16" grpId="0" animBg="1"/>
      <p:bldP spid="3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72284" y="4595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2233" y="24097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6993" y="152463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403" y="338368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1837393" y="579918"/>
            <a:ext cx="4993681" cy="51836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>
            <a:off x="1837395" y="579918"/>
            <a:ext cx="4993681" cy="51836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0149" y="118894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1372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34908" y="222980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52045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9628" y="299180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20626" y="48235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  <p:bldP spid="18" grpId="0" animBg="1"/>
      <p:bldP spid="18" grpId="1" animBg="1"/>
      <p:bldP spid="19" grpId="0" animBg="1"/>
      <p:bldP spid="3" grpId="0" animBg="1"/>
      <p:bldP spid="5" grpId="0" animBg="1"/>
      <p:bldP spid="6" grpId="0" animBg="1"/>
      <p:bldP spid="7" grpId="0" animBg="1"/>
      <p:bldP spid="11" grpId="0" animBg="1"/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1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4876800"/>
            <a:ext cx="5181600" cy="1447800"/>
            <a:chOff x="304800" y="4876800"/>
            <a:chExt cx="5181600" cy="1447800"/>
          </a:xfrm>
        </p:grpSpPr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04800" y="4876800"/>
              <a:ext cx="5181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Steve Wyborney\Desktop\SPLAT VIDE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5" y="5029200"/>
              <a:ext cx="1531487" cy="114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99276" y="5141842"/>
              <a:ext cx="34500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To see the YouTube video of </a:t>
              </a:r>
            </a:p>
            <a:p>
              <a:pPr algn="ctr"/>
              <a:r>
                <a:rPr lang="en-US" b="1" dirty="0" smtClean="0"/>
                <a:t>Steve </a:t>
              </a:r>
              <a:r>
                <a:rPr lang="en-US" b="1" dirty="0" err="1" smtClean="0"/>
                <a:t>Wyborney</a:t>
              </a:r>
              <a:r>
                <a:rPr lang="en-US" b="1" dirty="0" smtClean="0"/>
                <a:t> solving this splat,</a:t>
              </a:r>
            </a:p>
            <a:p>
              <a:pPr algn="ctr"/>
              <a:r>
                <a:rPr lang="en-US" b="1" dirty="0" smtClean="0">
                  <a:hlinkClick r:id="rId3"/>
                </a:rPr>
                <a:t>click here</a:t>
              </a:r>
              <a:r>
                <a:rPr lang="en-US" b="1" dirty="0" smtClean="0"/>
                <a:t>. 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2458</Words>
  <Application>Microsoft Office PowerPoint</Application>
  <PresentationFormat>On-screen Show (4:3)</PresentationFormat>
  <Paragraphs>437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27</cp:revision>
  <dcterms:created xsi:type="dcterms:W3CDTF">2020-11-19T04:27:50Z</dcterms:created>
  <dcterms:modified xsi:type="dcterms:W3CDTF">2020-11-23T02:11:21Z</dcterms:modified>
</cp:coreProperties>
</file>