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40" r:id="rId3"/>
    <p:sldId id="395" r:id="rId4"/>
    <p:sldId id="396" r:id="rId5"/>
    <p:sldId id="339" r:id="rId6"/>
    <p:sldId id="354" r:id="rId7"/>
    <p:sldId id="379" r:id="rId8"/>
    <p:sldId id="380" r:id="rId9"/>
    <p:sldId id="344" r:id="rId10"/>
    <p:sldId id="355" r:id="rId11"/>
    <p:sldId id="390" r:id="rId12"/>
    <p:sldId id="391" r:id="rId13"/>
    <p:sldId id="345" r:id="rId14"/>
    <p:sldId id="349" r:id="rId15"/>
    <p:sldId id="386" r:id="rId16"/>
    <p:sldId id="387" r:id="rId17"/>
    <p:sldId id="346" r:id="rId18"/>
    <p:sldId id="352" r:id="rId19"/>
    <p:sldId id="393" r:id="rId20"/>
    <p:sldId id="394" r:id="rId21"/>
    <p:sldId id="35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298" autoAdjust="0"/>
    <p:restoredTop sz="94660"/>
  </p:normalViewPr>
  <p:slideViewPr>
    <p:cSldViewPr showGuides="1"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0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7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7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2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2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6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2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1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50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8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7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38CC-5F92-4D9F-9AEF-5C1A66897C59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849F5-6981-44F6-A904-310E78C8D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0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evewyborney.com/2020/11/new-esti-mysteries-and-number-sense-resources-every-day-for-the-rest-of-the-school-year/" TargetMode="External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1.jpeg"/><Relationship Id="rId21" Type="http://schemas.openxmlformats.org/officeDocument/2006/relationships/image" Target="../media/image9.jpeg"/><Relationship Id="rId7" Type="http://schemas.openxmlformats.org/officeDocument/2006/relationships/image" Target="../media/image3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1.jpeg"/><Relationship Id="rId21" Type="http://schemas.openxmlformats.org/officeDocument/2006/relationships/image" Target="../media/image9.jpeg"/><Relationship Id="rId7" Type="http://schemas.openxmlformats.org/officeDocument/2006/relationships/image" Target="../media/image3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1.jpeg"/><Relationship Id="rId21" Type="http://schemas.openxmlformats.org/officeDocument/2006/relationships/image" Target="../media/image9.jpeg"/><Relationship Id="rId7" Type="http://schemas.openxmlformats.org/officeDocument/2006/relationships/image" Target="../media/image3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1.jpeg"/><Relationship Id="rId21" Type="http://schemas.openxmlformats.org/officeDocument/2006/relationships/image" Target="../media/image9.jpeg"/><Relationship Id="rId7" Type="http://schemas.openxmlformats.org/officeDocument/2006/relationships/image" Target="../media/image3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image" Target="../media/image8.png"/><Relationship Id="rId3" Type="http://schemas.openxmlformats.org/officeDocument/2006/relationships/image" Target="../media/image1.jpeg"/><Relationship Id="rId21" Type="http://schemas.openxmlformats.org/officeDocument/2006/relationships/image" Target="../media/image9.jpeg"/><Relationship Id="rId7" Type="http://schemas.openxmlformats.org/officeDocument/2006/relationships/image" Target="../media/image3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7.png"/><Relationship Id="rId2" Type="http://schemas.openxmlformats.org/officeDocument/2006/relationships/hyperlink" Target="http://www.stevewyborney.com/?p=1253" TargetMode="External"/><Relationship Id="rId16" Type="http://schemas.openxmlformats.org/officeDocument/2006/relationships/hyperlink" Target="https://www.youtube.com/c/SteveWyborneyMath/playlists?view=1&amp;sort=da&amp;flow=grid" TargetMode="External"/><Relationship Id="rId20" Type="http://schemas.openxmlformats.org/officeDocument/2006/relationships/hyperlink" Target="https://stevewyborney.com/2020/11/new-esti-mysteries-and-number-sense-resources-every-day-for-the-rest-of-the-school-yea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evewyborney.com/?p=189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hyperlink" Target="https://stevewyborney.com/2020/08/the-multiplication-course-by-steve-wyborney/" TargetMode="External"/><Relationship Id="rId4" Type="http://schemas.openxmlformats.org/officeDocument/2006/relationships/hyperlink" Target="https://stevewyborney.com/2019/09/51-esti-mysteries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3418114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Levels 1-5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9906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Melting Cubes </a:t>
            </a:r>
          </a:p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 2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ounded Rectangle 1">
            <a:hlinkClick r:id="rId3"/>
          </p:cNvPr>
          <p:cNvSpPr/>
          <p:nvPr/>
        </p:nvSpPr>
        <p:spPr>
          <a:xfrm>
            <a:off x="533400" y="5105400"/>
            <a:ext cx="3276600" cy="12954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the original Melting Cubes file by </a:t>
            </a:r>
            <a:r>
              <a:rPr lang="en-US" b="1" dirty="0" smtClean="0">
                <a:solidFill>
                  <a:schemeClr val="tx1"/>
                </a:solidFill>
                <a:hlinkClick r:id="rId3"/>
              </a:rPr>
              <a:t>clicking here</a:t>
            </a:r>
            <a:r>
              <a:rPr lang="en-US" b="1" dirty="0" smtClean="0">
                <a:solidFill>
                  <a:schemeClr val="tx1"/>
                </a:solidFill>
              </a:rPr>
              <a:t> and finding Friday, November 6.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4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3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Melting Cubes</a:t>
            </a:r>
          </a:p>
        </p:txBody>
      </p:sp>
    </p:spTree>
    <p:extLst>
      <p:ext uri="{BB962C8B-B14F-4D97-AF65-F5344CB8AC3E}">
        <p14:creationId xmlns:p14="http://schemas.microsoft.com/office/powerpoint/2010/main" val="299308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146587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2400" y="5498068"/>
            <a:ext cx="284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400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2400" y="6412468"/>
            <a:ext cx="346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You are about to see more groups.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33470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39283" y="5498068"/>
            <a:ext cx="327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39283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39283" y="6412468"/>
            <a:ext cx="21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watch carefully.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33512" y="1364796"/>
            <a:ext cx="1981200" cy="1073604"/>
            <a:chOff x="1433512" y="1129392"/>
            <a:chExt cx="1981200" cy="1073604"/>
          </a:xfrm>
        </p:grpSpPr>
        <p:sp>
          <p:nvSpPr>
            <p:cNvPr id="89" name="Cube 88"/>
            <p:cNvSpPr/>
            <p:nvPr/>
          </p:nvSpPr>
          <p:spPr>
            <a:xfrm>
              <a:off x="14335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18907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23479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2798308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14335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18907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23479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5715000" y="1364796"/>
            <a:ext cx="1981200" cy="1073604"/>
            <a:chOff x="1433512" y="1129392"/>
            <a:chExt cx="1981200" cy="1073604"/>
          </a:xfrm>
        </p:grpSpPr>
        <p:sp>
          <p:nvSpPr>
            <p:cNvPr id="97" name="Cube 96"/>
            <p:cNvSpPr/>
            <p:nvPr/>
          </p:nvSpPr>
          <p:spPr>
            <a:xfrm>
              <a:off x="14335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18907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23479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798308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14335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18907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23479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433512" y="3726996"/>
            <a:ext cx="1981200" cy="1073604"/>
            <a:chOff x="1433512" y="1129392"/>
            <a:chExt cx="1981200" cy="1073604"/>
          </a:xfrm>
        </p:grpSpPr>
        <p:sp>
          <p:nvSpPr>
            <p:cNvPr id="105" name="Cube 104"/>
            <p:cNvSpPr/>
            <p:nvPr/>
          </p:nvSpPr>
          <p:spPr>
            <a:xfrm>
              <a:off x="14335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18907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3479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798308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4335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8907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3479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715000" y="3726996"/>
            <a:ext cx="1981200" cy="1073604"/>
            <a:chOff x="1433512" y="1129392"/>
            <a:chExt cx="1981200" cy="1073604"/>
          </a:xfrm>
        </p:grpSpPr>
        <p:sp>
          <p:nvSpPr>
            <p:cNvPr id="113" name="Cube 112"/>
            <p:cNvSpPr/>
            <p:nvPr/>
          </p:nvSpPr>
          <p:spPr>
            <a:xfrm>
              <a:off x="14335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18907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2347912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2798308" y="1586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14335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18907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2347912" y="1129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909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6941942" y="152401"/>
            <a:ext cx="1983077" cy="727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20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33261" y="152401"/>
            <a:ext cx="1983077" cy="7273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6587" y="580286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After they melt, how many will be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2400" y="5498068"/>
            <a:ext cx="406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yellow cubes are about to melt away.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400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2400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33470" y="5802868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39283" y="5498068"/>
            <a:ext cx="28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I’m going to melt the cubes.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39283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39283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Cube 67"/>
          <p:cNvSpPr/>
          <p:nvPr/>
        </p:nvSpPr>
        <p:spPr>
          <a:xfrm>
            <a:off x="1433512" y="1821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ube 74"/>
          <p:cNvSpPr/>
          <p:nvPr/>
        </p:nvSpPr>
        <p:spPr>
          <a:xfrm>
            <a:off x="1890712" y="1821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/>
          <p:cNvSpPr/>
          <p:nvPr/>
        </p:nvSpPr>
        <p:spPr>
          <a:xfrm>
            <a:off x="2347912" y="1821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be 80"/>
          <p:cNvSpPr/>
          <p:nvPr/>
        </p:nvSpPr>
        <p:spPr>
          <a:xfrm>
            <a:off x="2798308" y="1821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1433512" y="1364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ube 89"/>
          <p:cNvSpPr/>
          <p:nvPr/>
        </p:nvSpPr>
        <p:spPr>
          <a:xfrm>
            <a:off x="1890712" y="13647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2347912" y="1364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ube 92"/>
          <p:cNvSpPr/>
          <p:nvPr/>
        </p:nvSpPr>
        <p:spPr>
          <a:xfrm>
            <a:off x="5715000" y="1821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ube 93"/>
          <p:cNvSpPr/>
          <p:nvPr/>
        </p:nvSpPr>
        <p:spPr>
          <a:xfrm>
            <a:off x="6172200" y="1821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/>
          <p:cNvSpPr/>
          <p:nvPr/>
        </p:nvSpPr>
        <p:spPr>
          <a:xfrm>
            <a:off x="6629400" y="1821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7079796" y="1821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5715000" y="1364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6172200" y="13647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6629400" y="1364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1433512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ube 101"/>
          <p:cNvSpPr/>
          <p:nvPr/>
        </p:nvSpPr>
        <p:spPr>
          <a:xfrm>
            <a:off x="1890712" y="4184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2347912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ube 103"/>
          <p:cNvSpPr/>
          <p:nvPr/>
        </p:nvSpPr>
        <p:spPr>
          <a:xfrm>
            <a:off x="2798308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1433512" y="3726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ube 105"/>
          <p:cNvSpPr/>
          <p:nvPr/>
        </p:nvSpPr>
        <p:spPr>
          <a:xfrm>
            <a:off x="1890712" y="3726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2347912" y="3726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Cube 108"/>
          <p:cNvSpPr/>
          <p:nvPr/>
        </p:nvSpPr>
        <p:spPr>
          <a:xfrm>
            <a:off x="5715000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ube 109"/>
          <p:cNvSpPr/>
          <p:nvPr/>
        </p:nvSpPr>
        <p:spPr>
          <a:xfrm>
            <a:off x="6172200" y="4184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ube 110"/>
          <p:cNvSpPr/>
          <p:nvPr/>
        </p:nvSpPr>
        <p:spPr>
          <a:xfrm>
            <a:off x="6629400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be 111"/>
          <p:cNvSpPr/>
          <p:nvPr/>
        </p:nvSpPr>
        <p:spPr>
          <a:xfrm>
            <a:off x="7079796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ube 112"/>
          <p:cNvSpPr/>
          <p:nvPr/>
        </p:nvSpPr>
        <p:spPr>
          <a:xfrm>
            <a:off x="5715000" y="3726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ube 113"/>
          <p:cNvSpPr/>
          <p:nvPr/>
        </p:nvSpPr>
        <p:spPr>
          <a:xfrm>
            <a:off x="6172200" y="3726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be 114"/>
          <p:cNvSpPr/>
          <p:nvPr/>
        </p:nvSpPr>
        <p:spPr>
          <a:xfrm>
            <a:off x="6629400" y="3726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0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7" grpId="0" animBg="1"/>
      <p:bldP spid="57" grpId="1" animBg="1"/>
      <p:bldP spid="7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75" grpId="0" animBg="1"/>
      <p:bldP spid="90" grpId="0" animBg="1"/>
      <p:bldP spid="94" grpId="0" animBg="1"/>
      <p:bldP spid="98" grpId="0" animBg="1"/>
      <p:bldP spid="102" grpId="0" animBg="1"/>
      <p:bldP spid="106" grpId="0" animBg="1"/>
      <p:bldP spid="110" grpId="0" animBg="1"/>
      <p:bldP spid="1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4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Melting Cubes</a:t>
            </a:r>
          </a:p>
        </p:txBody>
      </p:sp>
    </p:spTree>
    <p:extLst>
      <p:ext uri="{BB962C8B-B14F-4D97-AF65-F5344CB8AC3E}">
        <p14:creationId xmlns:p14="http://schemas.microsoft.com/office/powerpoint/2010/main" val="251750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146587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2400" y="5498068"/>
            <a:ext cx="284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400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2400" y="6412468"/>
            <a:ext cx="346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You are about to see more groups.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33470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39283" y="5498068"/>
            <a:ext cx="327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39283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39283" y="6412468"/>
            <a:ext cx="21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watch carefully.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1524000" y="1136196"/>
            <a:ext cx="1981200" cy="1530804"/>
            <a:chOff x="5489802" y="613682"/>
            <a:chExt cx="1981200" cy="1530804"/>
          </a:xfrm>
        </p:grpSpPr>
        <p:sp>
          <p:nvSpPr>
            <p:cNvPr id="102" name="Cube 101"/>
            <p:cNvSpPr/>
            <p:nvPr/>
          </p:nvSpPr>
          <p:spPr>
            <a:xfrm>
              <a:off x="5489802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59401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63973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68545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5489802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854598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5489802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59401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63973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68545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5638800" y="1136196"/>
            <a:ext cx="1981200" cy="1530804"/>
            <a:chOff x="5489802" y="613682"/>
            <a:chExt cx="1981200" cy="1530804"/>
          </a:xfrm>
        </p:grpSpPr>
        <p:sp>
          <p:nvSpPr>
            <p:cNvPr id="113" name="Cube 112"/>
            <p:cNvSpPr/>
            <p:nvPr/>
          </p:nvSpPr>
          <p:spPr>
            <a:xfrm>
              <a:off x="5489802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59401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3973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8545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489802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6854598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5489802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59401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63973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68545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524000" y="3574596"/>
            <a:ext cx="1981200" cy="1530804"/>
            <a:chOff x="5489802" y="613682"/>
            <a:chExt cx="1981200" cy="1530804"/>
          </a:xfrm>
        </p:grpSpPr>
        <p:sp>
          <p:nvSpPr>
            <p:cNvPr id="124" name="Cube 123"/>
            <p:cNvSpPr/>
            <p:nvPr/>
          </p:nvSpPr>
          <p:spPr>
            <a:xfrm>
              <a:off x="5489802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59401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63973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68545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5489802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6854598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5489802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Cube 130"/>
            <p:cNvSpPr/>
            <p:nvPr/>
          </p:nvSpPr>
          <p:spPr>
            <a:xfrm>
              <a:off x="59401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ube 131"/>
            <p:cNvSpPr/>
            <p:nvPr/>
          </p:nvSpPr>
          <p:spPr>
            <a:xfrm>
              <a:off x="63973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Cube 132"/>
            <p:cNvSpPr/>
            <p:nvPr/>
          </p:nvSpPr>
          <p:spPr>
            <a:xfrm>
              <a:off x="68545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5638800" y="3574596"/>
            <a:ext cx="1981200" cy="1530804"/>
            <a:chOff x="5489802" y="613682"/>
            <a:chExt cx="1981200" cy="1530804"/>
          </a:xfrm>
        </p:grpSpPr>
        <p:sp>
          <p:nvSpPr>
            <p:cNvPr id="135" name="Cube 134"/>
            <p:cNvSpPr/>
            <p:nvPr/>
          </p:nvSpPr>
          <p:spPr>
            <a:xfrm>
              <a:off x="5489802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Cube 135"/>
            <p:cNvSpPr/>
            <p:nvPr/>
          </p:nvSpPr>
          <p:spPr>
            <a:xfrm>
              <a:off x="59401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ube 136"/>
            <p:cNvSpPr/>
            <p:nvPr/>
          </p:nvSpPr>
          <p:spPr>
            <a:xfrm>
              <a:off x="63973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ube 137"/>
            <p:cNvSpPr/>
            <p:nvPr/>
          </p:nvSpPr>
          <p:spPr>
            <a:xfrm>
              <a:off x="6854598" y="15280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ube 138"/>
            <p:cNvSpPr/>
            <p:nvPr/>
          </p:nvSpPr>
          <p:spPr>
            <a:xfrm>
              <a:off x="5489802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Cube 139"/>
            <p:cNvSpPr/>
            <p:nvPr/>
          </p:nvSpPr>
          <p:spPr>
            <a:xfrm>
              <a:off x="6854598" y="10708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ube 140"/>
            <p:cNvSpPr/>
            <p:nvPr/>
          </p:nvSpPr>
          <p:spPr>
            <a:xfrm>
              <a:off x="5489802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59401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63973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6854598" y="61368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655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6941942" y="152401"/>
            <a:ext cx="1983077" cy="727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32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933261" y="152401"/>
            <a:ext cx="1983077" cy="7273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46587" y="580286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After they melt, how many will be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52400" y="5498068"/>
            <a:ext cx="406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yellow cubes are about to melt away.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2400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52400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33470" y="5802868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539283" y="5498068"/>
            <a:ext cx="28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I’m going to melt the cubes.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539283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39283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Cube 67"/>
          <p:cNvSpPr/>
          <p:nvPr/>
        </p:nvSpPr>
        <p:spPr>
          <a:xfrm>
            <a:off x="1524000" y="2050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ube 74"/>
          <p:cNvSpPr/>
          <p:nvPr/>
        </p:nvSpPr>
        <p:spPr>
          <a:xfrm>
            <a:off x="1974396" y="2050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/>
          <p:cNvSpPr/>
          <p:nvPr/>
        </p:nvSpPr>
        <p:spPr>
          <a:xfrm>
            <a:off x="2431596" y="20505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be 80"/>
          <p:cNvSpPr/>
          <p:nvPr/>
        </p:nvSpPr>
        <p:spPr>
          <a:xfrm>
            <a:off x="2888796" y="2050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1524000" y="1593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ube 89"/>
          <p:cNvSpPr/>
          <p:nvPr/>
        </p:nvSpPr>
        <p:spPr>
          <a:xfrm>
            <a:off x="2888796" y="1593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1524000" y="1136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ube 91"/>
          <p:cNvSpPr/>
          <p:nvPr/>
        </p:nvSpPr>
        <p:spPr>
          <a:xfrm>
            <a:off x="1974396" y="1136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ube 92"/>
          <p:cNvSpPr/>
          <p:nvPr/>
        </p:nvSpPr>
        <p:spPr>
          <a:xfrm>
            <a:off x="2431596" y="1136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ube 93"/>
          <p:cNvSpPr/>
          <p:nvPr/>
        </p:nvSpPr>
        <p:spPr>
          <a:xfrm>
            <a:off x="2888796" y="1136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5638800" y="2050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6089196" y="2050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6546396" y="20505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7003596" y="2050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5638800" y="1593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7003596" y="1593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ube 101"/>
          <p:cNvSpPr/>
          <p:nvPr/>
        </p:nvSpPr>
        <p:spPr>
          <a:xfrm>
            <a:off x="5638800" y="1136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6089196" y="1136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ube 103"/>
          <p:cNvSpPr/>
          <p:nvPr/>
        </p:nvSpPr>
        <p:spPr>
          <a:xfrm>
            <a:off x="6546396" y="1136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7003596" y="1136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1524000" y="4488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ube 107"/>
          <p:cNvSpPr/>
          <p:nvPr/>
        </p:nvSpPr>
        <p:spPr>
          <a:xfrm>
            <a:off x="1974396" y="4488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Cube 108"/>
          <p:cNvSpPr/>
          <p:nvPr/>
        </p:nvSpPr>
        <p:spPr>
          <a:xfrm>
            <a:off x="2431596" y="4488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ube 109"/>
          <p:cNvSpPr/>
          <p:nvPr/>
        </p:nvSpPr>
        <p:spPr>
          <a:xfrm>
            <a:off x="2888796" y="4488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ube 110"/>
          <p:cNvSpPr/>
          <p:nvPr/>
        </p:nvSpPr>
        <p:spPr>
          <a:xfrm>
            <a:off x="1524000" y="4031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Cube 111"/>
          <p:cNvSpPr/>
          <p:nvPr/>
        </p:nvSpPr>
        <p:spPr>
          <a:xfrm>
            <a:off x="2888796" y="4031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Cube 112"/>
          <p:cNvSpPr/>
          <p:nvPr/>
        </p:nvSpPr>
        <p:spPr>
          <a:xfrm>
            <a:off x="1524000" y="3574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Cube 113"/>
          <p:cNvSpPr/>
          <p:nvPr/>
        </p:nvSpPr>
        <p:spPr>
          <a:xfrm>
            <a:off x="1974396" y="3574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be 114"/>
          <p:cNvSpPr/>
          <p:nvPr/>
        </p:nvSpPr>
        <p:spPr>
          <a:xfrm>
            <a:off x="2431596" y="35745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ube 115"/>
          <p:cNvSpPr/>
          <p:nvPr/>
        </p:nvSpPr>
        <p:spPr>
          <a:xfrm>
            <a:off x="2888796" y="3574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Cube 117"/>
          <p:cNvSpPr/>
          <p:nvPr/>
        </p:nvSpPr>
        <p:spPr>
          <a:xfrm>
            <a:off x="5638800" y="4488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Cube 118"/>
          <p:cNvSpPr/>
          <p:nvPr/>
        </p:nvSpPr>
        <p:spPr>
          <a:xfrm>
            <a:off x="6089196" y="4488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Cube 119"/>
          <p:cNvSpPr/>
          <p:nvPr/>
        </p:nvSpPr>
        <p:spPr>
          <a:xfrm>
            <a:off x="6546396" y="4488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Cube 120"/>
          <p:cNvSpPr/>
          <p:nvPr/>
        </p:nvSpPr>
        <p:spPr>
          <a:xfrm>
            <a:off x="7003596" y="4488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Cube 121"/>
          <p:cNvSpPr/>
          <p:nvPr/>
        </p:nvSpPr>
        <p:spPr>
          <a:xfrm>
            <a:off x="5638800" y="4031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Cube 122"/>
          <p:cNvSpPr/>
          <p:nvPr/>
        </p:nvSpPr>
        <p:spPr>
          <a:xfrm>
            <a:off x="7003596" y="4031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ube 123"/>
          <p:cNvSpPr/>
          <p:nvPr/>
        </p:nvSpPr>
        <p:spPr>
          <a:xfrm>
            <a:off x="5638800" y="3574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Cube 124"/>
          <p:cNvSpPr/>
          <p:nvPr/>
        </p:nvSpPr>
        <p:spPr>
          <a:xfrm>
            <a:off x="6089196" y="3574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Cube 125"/>
          <p:cNvSpPr/>
          <p:nvPr/>
        </p:nvSpPr>
        <p:spPr>
          <a:xfrm>
            <a:off x="6546396" y="35745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Cube 126"/>
          <p:cNvSpPr/>
          <p:nvPr/>
        </p:nvSpPr>
        <p:spPr>
          <a:xfrm>
            <a:off x="7003596" y="3574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9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7" grpId="0" animBg="1"/>
      <p:bldP spid="57" grpId="1" animBg="1"/>
      <p:bldP spid="7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0" grpId="0" animBg="1"/>
      <p:bldP spid="93" grpId="0" animBg="1"/>
      <p:bldP spid="98" grpId="0" animBg="1"/>
      <p:bldP spid="104" grpId="0" animBg="1"/>
      <p:bldP spid="109" grpId="0" animBg="1"/>
      <p:bldP spid="115" grpId="0" animBg="1"/>
      <p:bldP spid="120" grpId="0" animBg="1"/>
      <p:bldP spid="1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5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Melting Cubes</a:t>
            </a:r>
          </a:p>
        </p:txBody>
      </p:sp>
    </p:spTree>
    <p:extLst>
      <p:ext uri="{BB962C8B-B14F-4D97-AF65-F5344CB8AC3E}">
        <p14:creationId xmlns:p14="http://schemas.microsoft.com/office/powerpoint/2010/main" val="35009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172"/>
          <p:cNvSpPr txBox="1"/>
          <p:nvPr/>
        </p:nvSpPr>
        <p:spPr>
          <a:xfrm>
            <a:off x="146587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52400" y="5498068"/>
            <a:ext cx="284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152400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152400" y="6412468"/>
            <a:ext cx="346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You are about to see more groups.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4533470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4539283" y="5498068"/>
            <a:ext cx="327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539283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4539283" y="6412468"/>
            <a:ext cx="21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watch carefully.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762000" y="1738992"/>
            <a:ext cx="1683204" cy="1690008"/>
            <a:chOff x="1745796" y="1281792"/>
            <a:chExt cx="1683204" cy="1690008"/>
          </a:xfrm>
        </p:grpSpPr>
        <p:sp>
          <p:nvSpPr>
            <p:cNvPr id="59" name="Cube 58"/>
            <p:cNvSpPr/>
            <p:nvPr/>
          </p:nvSpPr>
          <p:spPr>
            <a:xfrm>
              <a:off x="1891392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be 59"/>
            <p:cNvSpPr/>
            <p:nvPr/>
          </p:nvSpPr>
          <p:spPr>
            <a:xfrm>
              <a:off x="1891392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>
              <a:off x="1891392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be 61"/>
            <p:cNvSpPr/>
            <p:nvPr/>
          </p:nvSpPr>
          <p:spPr>
            <a:xfrm>
              <a:off x="23553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>
              <a:off x="23553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Cube 63"/>
            <p:cNvSpPr/>
            <p:nvPr/>
          </p:nvSpPr>
          <p:spPr>
            <a:xfrm>
              <a:off x="28125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Cube 64"/>
            <p:cNvSpPr/>
            <p:nvPr/>
          </p:nvSpPr>
          <p:spPr>
            <a:xfrm>
              <a:off x="2812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>
              <a:off x="2812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ube 66"/>
            <p:cNvSpPr/>
            <p:nvPr/>
          </p:nvSpPr>
          <p:spPr>
            <a:xfrm>
              <a:off x="17457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ube 67"/>
            <p:cNvSpPr/>
            <p:nvPr/>
          </p:nvSpPr>
          <p:spPr>
            <a:xfrm>
              <a:off x="1745796" y="189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1745796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Cube 69"/>
            <p:cNvSpPr/>
            <p:nvPr/>
          </p:nvSpPr>
          <p:spPr>
            <a:xfrm>
              <a:off x="2209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Cube 70"/>
            <p:cNvSpPr/>
            <p:nvPr/>
          </p:nvSpPr>
          <p:spPr>
            <a:xfrm>
              <a:off x="2209800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26670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2667000" y="189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Cube 73"/>
            <p:cNvSpPr/>
            <p:nvPr/>
          </p:nvSpPr>
          <p:spPr>
            <a:xfrm>
              <a:off x="2667000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733800" y="1738992"/>
            <a:ext cx="1683204" cy="1690008"/>
            <a:chOff x="1745796" y="1281792"/>
            <a:chExt cx="1683204" cy="1690008"/>
          </a:xfrm>
        </p:grpSpPr>
        <p:sp>
          <p:nvSpPr>
            <p:cNvPr id="76" name="Cube 75"/>
            <p:cNvSpPr/>
            <p:nvPr/>
          </p:nvSpPr>
          <p:spPr>
            <a:xfrm>
              <a:off x="1891392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1891392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Cube 77"/>
            <p:cNvSpPr/>
            <p:nvPr/>
          </p:nvSpPr>
          <p:spPr>
            <a:xfrm>
              <a:off x="1891392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23553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23553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ube 80"/>
            <p:cNvSpPr/>
            <p:nvPr/>
          </p:nvSpPr>
          <p:spPr>
            <a:xfrm>
              <a:off x="28125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2812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2812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17457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1745796" y="189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1745796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2209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2209800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26670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2667000" y="189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2667000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6698796" y="1738992"/>
            <a:ext cx="1683204" cy="1690008"/>
            <a:chOff x="1745796" y="1281792"/>
            <a:chExt cx="1683204" cy="1690008"/>
          </a:xfrm>
        </p:grpSpPr>
        <p:sp>
          <p:nvSpPr>
            <p:cNvPr id="93" name="Cube 92"/>
            <p:cNvSpPr/>
            <p:nvPr/>
          </p:nvSpPr>
          <p:spPr>
            <a:xfrm>
              <a:off x="1891392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1891392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1891392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23553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ube 96"/>
            <p:cNvSpPr/>
            <p:nvPr/>
          </p:nvSpPr>
          <p:spPr>
            <a:xfrm>
              <a:off x="23553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Cube 97"/>
            <p:cNvSpPr/>
            <p:nvPr/>
          </p:nvSpPr>
          <p:spPr>
            <a:xfrm>
              <a:off x="2812596" y="2202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Cube 98"/>
            <p:cNvSpPr/>
            <p:nvPr/>
          </p:nvSpPr>
          <p:spPr>
            <a:xfrm>
              <a:off x="28125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ube 99"/>
            <p:cNvSpPr/>
            <p:nvPr/>
          </p:nvSpPr>
          <p:spPr>
            <a:xfrm>
              <a:off x="2812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Cube 100"/>
            <p:cNvSpPr/>
            <p:nvPr/>
          </p:nvSpPr>
          <p:spPr>
            <a:xfrm>
              <a:off x="17457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ube 101"/>
            <p:cNvSpPr/>
            <p:nvPr/>
          </p:nvSpPr>
          <p:spPr>
            <a:xfrm>
              <a:off x="1745796" y="189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Cube 102"/>
            <p:cNvSpPr/>
            <p:nvPr/>
          </p:nvSpPr>
          <p:spPr>
            <a:xfrm>
              <a:off x="1745796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2209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2209800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6670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2667000" y="1891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667000" y="1434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31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1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Melting Cubes</a:t>
            </a:r>
          </a:p>
        </p:txBody>
      </p:sp>
    </p:spTree>
    <p:extLst>
      <p:ext uri="{BB962C8B-B14F-4D97-AF65-F5344CB8AC3E}">
        <p14:creationId xmlns:p14="http://schemas.microsoft.com/office/powerpoint/2010/main" val="25409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6941942" y="152401"/>
            <a:ext cx="1983077" cy="727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36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933261" y="152401"/>
            <a:ext cx="1983077" cy="7273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146587" y="580286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After they melt, how many will be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152400" y="5498068"/>
            <a:ext cx="406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yellow cubes are about to melt away.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152400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152400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4533470" y="5802868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4539283" y="5498068"/>
            <a:ext cx="28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I’m going to melt the cubes.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4539283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4" name="TextBox 243"/>
          <p:cNvSpPr txBox="1"/>
          <p:nvPr/>
        </p:nvSpPr>
        <p:spPr>
          <a:xfrm>
            <a:off x="4539283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7" name="Cube 56"/>
          <p:cNvSpPr/>
          <p:nvPr/>
        </p:nvSpPr>
        <p:spPr>
          <a:xfrm>
            <a:off x="907596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Cube 57"/>
          <p:cNvSpPr/>
          <p:nvPr/>
        </p:nvSpPr>
        <p:spPr>
          <a:xfrm>
            <a:off x="907596" y="21961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>
            <a:off x="9075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>
            <a:off x="1371600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1371600" y="17389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>
            <a:off x="1828800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>
            <a:off x="1828800" y="21961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ube 63"/>
          <p:cNvSpPr/>
          <p:nvPr/>
        </p:nvSpPr>
        <p:spPr>
          <a:xfrm>
            <a:off x="1828800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ube 64"/>
          <p:cNvSpPr/>
          <p:nvPr/>
        </p:nvSpPr>
        <p:spPr>
          <a:xfrm>
            <a:off x="762000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>
            <a:off x="762000" y="23485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>
            <a:off x="762000" y="18913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ube 67"/>
          <p:cNvSpPr/>
          <p:nvPr/>
        </p:nvSpPr>
        <p:spPr>
          <a:xfrm>
            <a:off x="1226004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ube 68"/>
          <p:cNvSpPr/>
          <p:nvPr/>
        </p:nvSpPr>
        <p:spPr>
          <a:xfrm>
            <a:off x="1226004" y="18913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ube 69"/>
          <p:cNvSpPr/>
          <p:nvPr/>
        </p:nvSpPr>
        <p:spPr>
          <a:xfrm>
            <a:off x="1683204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Cube 70"/>
          <p:cNvSpPr/>
          <p:nvPr/>
        </p:nvSpPr>
        <p:spPr>
          <a:xfrm>
            <a:off x="1683204" y="23485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Cube 71"/>
          <p:cNvSpPr/>
          <p:nvPr/>
        </p:nvSpPr>
        <p:spPr>
          <a:xfrm>
            <a:off x="1683204" y="18913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ube 73"/>
          <p:cNvSpPr/>
          <p:nvPr/>
        </p:nvSpPr>
        <p:spPr>
          <a:xfrm>
            <a:off x="3879396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Cube 74"/>
          <p:cNvSpPr/>
          <p:nvPr/>
        </p:nvSpPr>
        <p:spPr>
          <a:xfrm>
            <a:off x="3879396" y="21961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Cube 75"/>
          <p:cNvSpPr/>
          <p:nvPr/>
        </p:nvSpPr>
        <p:spPr>
          <a:xfrm>
            <a:off x="38793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Cube 76"/>
          <p:cNvSpPr/>
          <p:nvPr/>
        </p:nvSpPr>
        <p:spPr>
          <a:xfrm>
            <a:off x="4343400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Cube 77"/>
          <p:cNvSpPr/>
          <p:nvPr/>
        </p:nvSpPr>
        <p:spPr>
          <a:xfrm>
            <a:off x="4343400" y="17389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Cube 78"/>
          <p:cNvSpPr/>
          <p:nvPr/>
        </p:nvSpPr>
        <p:spPr>
          <a:xfrm>
            <a:off x="4800600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/>
          <p:cNvSpPr/>
          <p:nvPr/>
        </p:nvSpPr>
        <p:spPr>
          <a:xfrm>
            <a:off x="4800600" y="21961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be 80"/>
          <p:cNvSpPr/>
          <p:nvPr/>
        </p:nvSpPr>
        <p:spPr>
          <a:xfrm>
            <a:off x="4800600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ube 81"/>
          <p:cNvSpPr/>
          <p:nvPr/>
        </p:nvSpPr>
        <p:spPr>
          <a:xfrm>
            <a:off x="3733800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ube 82"/>
          <p:cNvSpPr/>
          <p:nvPr/>
        </p:nvSpPr>
        <p:spPr>
          <a:xfrm>
            <a:off x="3733800" y="23485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Cube 83"/>
          <p:cNvSpPr/>
          <p:nvPr/>
        </p:nvSpPr>
        <p:spPr>
          <a:xfrm>
            <a:off x="3733800" y="18913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ube 84"/>
          <p:cNvSpPr/>
          <p:nvPr/>
        </p:nvSpPr>
        <p:spPr>
          <a:xfrm>
            <a:off x="4197804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Cube 85"/>
          <p:cNvSpPr/>
          <p:nvPr/>
        </p:nvSpPr>
        <p:spPr>
          <a:xfrm>
            <a:off x="4197804" y="18913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Cube 86"/>
          <p:cNvSpPr/>
          <p:nvPr/>
        </p:nvSpPr>
        <p:spPr>
          <a:xfrm>
            <a:off x="4655004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Cube 87"/>
          <p:cNvSpPr/>
          <p:nvPr/>
        </p:nvSpPr>
        <p:spPr>
          <a:xfrm>
            <a:off x="4655004" y="23485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Cube 88"/>
          <p:cNvSpPr/>
          <p:nvPr/>
        </p:nvSpPr>
        <p:spPr>
          <a:xfrm>
            <a:off x="4655004" y="18913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6844392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ube 91"/>
          <p:cNvSpPr/>
          <p:nvPr/>
        </p:nvSpPr>
        <p:spPr>
          <a:xfrm>
            <a:off x="6844392" y="21961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ube 92"/>
          <p:cNvSpPr/>
          <p:nvPr/>
        </p:nvSpPr>
        <p:spPr>
          <a:xfrm>
            <a:off x="6844392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Cube 93"/>
          <p:cNvSpPr/>
          <p:nvPr/>
        </p:nvSpPr>
        <p:spPr>
          <a:xfrm>
            <a:off x="7308396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Cube 94"/>
          <p:cNvSpPr/>
          <p:nvPr/>
        </p:nvSpPr>
        <p:spPr>
          <a:xfrm>
            <a:off x="7308396" y="17389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Cube 95"/>
          <p:cNvSpPr/>
          <p:nvPr/>
        </p:nvSpPr>
        <p:spPr>
          <a:xfrm>
            <a:off x="7765596" y="2660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7765596" y="21961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77655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6698796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6698796" y="23485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6698796" y="18913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ube 101"/>
          <p:cNvSpPr/>
          <p:nvPr/>
        </p:nvSpPr>
        <p:spPr>
          <a:xfrm>
            <a:off x="7162800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7162800" y="18913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ube 103"/>
          <p:cNvSpPr/>
          <p:nvPr/>
        </p:nvSpPr>
        <p:spPr>
          <a:xfrm>
            <a:off x="7620000" y="2812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7620000" y="23485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Cube 105"/>
          <p:cNvSpPr/>
          <p:nvPr/>
        </p:nvSpPr>
        <p:spPr>
          <a:xfrm>
            <a:off x="7620000" y="18913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4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5" grpId="1" animBg="1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61" grpId="0" animBg="1"/>
      <p:bldP spid="63" grpId="0" animBg="1"/>
      <p:bldP spid="69" grpId="0" animBg="1"/>
      <p:bldP spid="71" grpId="0" animBg="1"/>
      <p:bldP spid="78" grpId="0" animBg="1"/>
      <p:bldP spid="80" grpId="0" animBg="1"/>
      <p:bldP spid="86" grpId="0" animBg="1"/>
      <p:bldP spid="88" grpId="0" animBg="1"/>
      <p:bldP spid="95" grpId="0" animBg="1"/>
      <p:bldP spid="97" grpId="0" animBg="1"/>
      <p:bldP spid="103" grpId="0" animBg="1"/>
      <p:bldP spid="10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3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17196" y="1738992"/>
            <a:ext cx="2445204" cy="616404"/>
            <a:chOff x="1136196" y="2583996"/>
            <a:chExt cx="2445204" cy="616404"/>
          </a:xfrm>
        </p:grpSpPr>
        <p:sp>
          <p:nvSpPr>
            <p:cNvPr id="106" name="Cube 105"/>
            <p:cNvSpPr/>
            <p:nvPr/>
          </p:nvSpPr>
          <p:spPr>
            <a:xfrm>
              <a:off x="11361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1600200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20505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25077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29649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517196" y="3422196"/>
            <a:ext cx="2445204" cy="616404"/>
            <a:chOff x="1136196" y="2583996"/>
            <a:chExt cx="2445204" cy="616404"/>
          </a:xfrm>
        </p:grpSpPr>
        <p:sp>
          <p:nvSpPr>
            <p:cNvPr id="41" name="Cube 40"/>
            <p:cNvSpPr/>
            <p:nvPr/>
          </p:nvSpPr>
          <p:spPr>
            <a:xfrm>
              <a:off x="11361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1600200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20505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25077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29649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022396" y="1738992"/>
            <a:ext cx="2445204" cy="616404"/>
            <a:chOff x="1136196" y="2583996"/>
            <a:chExt cx="2445204" cy="616404"/>
          </a:xfrm>
        </p:grpSpPr>
        <p:sp>
          <p:nvSpPr>
            <p:cNvPr id="59" name="Cube 58"/>
            <p:cNvSpPr/>
            <p:nvPr/>
          </p:nvSpPr>
          <p:spPr>
            <a:xfrm>
              <a:off x="11361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Cube 59"/>
            <p:cNvSpPr/>
            <p:nvPr/>
          </p:nvSpPr>
          <p:spPr>
            <a:xfrm>
              <a:off x="1600200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ube 60"/>
            <p:cNvSpPr/>
            <p:nvPr/>
          </p:nvSpPr>
          <p:spPr>
            <a:xfrm>
              <a:off x="20505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Cube 61"/>
            <p:cNvSpPr/>
            <p:nvPr/>
          </p:nvSpPr>
          <p:spPr>
            <a:xfrm>
              <a:off x="25077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Cube 62"/>
            <p:cNvSpPr/>
            <p:nvPr/>
          </p:nvSpPr>
          <p:spPr>
            <a:xfrm>
              <a:off x="29649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022396" y="3422196"/>
            <a:ext cx="2445204" cy="616404"/>
            <a:chOff x="1136196" y="2583996"/>
            <a:chExt cx="2445204" cy="616404"/>
          </a:xfrm>
        </p:grpSpPr>
        <p:sp>
          <p:nvSpPr>
            <p:cNvPr id="65" name="Cube 64"/>
            <p:cNvSpPr/>
            <p:nvPr/>
          </p:nvSpPr>
          <p:spPr>
            <a:xfrm>
              <a:off x="11361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Cube 65"/>
            <p:cNvSpPr/>
            <p:nvPr/>
          </p:nvSpPr>
          <p:spPr>
            <a:xfrm>
              <a:off x="1600200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Cube 66"/>
            <p:cNvSpPr/>
            <p:nvPr/>
          </p:nvSpPr>
          <p:spPr>
            <a:xfrm>
              <a:off x="20505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Cube 67"/>
            <p:cNvSpPr/>
            <p:nvPr/>
          </p:nvSpPr>
          <p:spPr>
            <a:xfrm>
              <a:off x="25077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Cube 68"/>
            <p:cNvSpPr/>
            <p:nvPr/>
          </p:nvSpPr>
          <p:spPr>
            <a:xfrm>
              <a:off x="2964996" y="25839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46587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5498068"/>
            <a:ext cx="284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2400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52400" y="6412468"/>
            <a:ext cx="346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You are about to see more groups.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33470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39283" y="5498068"/>
            <a:ext cx="327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39283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39283" y="6412468"/>
            <a:ext cx="21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watch carefully.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54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76" grpId="0"/>
      <p:bldP spid="78" grpId="0"/>
      <p:bldP spid="79" grpId="0"/>
      <p:bldP spid="80" grpId="0"/>
      <p:bldP spid="81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6941942" y="152401"/>
            <a:ext cx="1983077" cy="727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16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33261" y="152401"/>
            <a:ext cx="1983077" cy="7273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106" name="Cube 105"/>
          <p:cNvSpPr/>
          <p:nvPr/>
        </p:nvSpPr>
        <p:spPr>
          <a:xfrm>
            <a:off x="15171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Cube 106"/>
          <p:cNvSpPr/>
          <p:nvPr/>
        </p:nvSpPr>
        <p:spPr>
          <a:xfrm>
            <a:off x="1981200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ube 107"/>
          <p:cNvSpPr/>
          <p:nvPr/>
        </p:nvSpPr>
        <p:spPr>
          <a:xfrm>
            <a:off x="2431596" y="17389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Cube 108"/>
          <p:cNvSpPr/>
          <p:nvPr/>
        </p:nvSpPr>
        <p:spPr>
          <a:xfrm>
            <a:off x="28887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Cube 109"/>
          <p:cNvSpPr/>
          <p:nvPr/>
        </p:nvSpPr>
        <p:spPr>
          <a:xfrm>
            <a:off x="33459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ube 40"/>
          <p:cNvSpPr/>
          <p:nvPr/>
        </p:nvSpPr>
        <p:spPr>
          <a:xfrm>
            <a:off x="1517196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be 41"/>
          <p:cNvSpPr/>
          <p:nvPr/>
        </p:nvSpPr>
        <p:spPr>
          <a:xfrm>
            <a:off x="1981200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ube 42"/>
          <p:cNvSpPr/>
          <p:nvPr/>
        </p:nvSpPr>
        <p:spPr>
          <a:xfrm>
            <a:off x="2431596" y="3422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ube 43"/>
          <p:cNvSpPr/>
          <p:nvPr/>
        </p:nvSpPr>
        <p:spPr>
          <a:xfrm>
            <a:off x="2888796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ube 44"/>
          <p:cNvSpPr/>
          <p:nvPr/>
        </p:nvSpPr>
        <p:spPr>
          <a:xfrm>
            <a:off x="3345996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Cube 58"/>
          <p:cNvSpPr/>
          <p:nvPr/>
        </p:nvSpPr>
        <p:spPr>
          <a:xfrm>
            <a:off x="50223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Cube 59"/>
          <p:cNvSpPr/>
          <p:nvPr/>
        </p:nvSpPr>
        <p:spPr>
          <a:xfrm>
            <a:off x="5486400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ube 60"/>
          <p:cNvSpPr/>
          <p:nvPr/>
        </p:nvSpPr>
        <p:spPr>
          <a:xfrm>
            <a:off x="5936796" y="1738992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Cube 61"/>
          <p:cNvSpPr/>
          <p:nvPr/>
        </p:nvSpPr>
        <p:spPr>
          <a:xfrm>
            <a:off x="63939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ube 62"/>
          <p:cNvSpPr/>
          <p:nvPr/>
        </p:nvSpPr>
        <p:spPr>
          <a:xfrm>
            <a:off x="6851196" y="1738992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Cube 64"/>
          <p:cNvSpPr/>
          <p:nvPr/>
        </p:nvSpPr>
        <p:spPr>
          <a:xfrm>
            <a:off x="5022396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Cube 65"/>
          <p:cNvSpPr/>
          <p:nvPr/>
        </p:nvSpPr>
        <p:spPr>
          <a:xfrm>
            <a:off x="5486400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Cube 66"/>
          <p:cNvSpPr/>
          <p:nvPr/>
        </p:nvSpPr>
        <p:spPr>
          <a:xfrm>
            <a:off x="5936796" y="3422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Cube 67"/>
          <p:cNvSpPr/>
          <p:nvPr/>
        </p:nvSpPr>
        <p:spPr>
          <a:xfrm>
            <a:off x="6393996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Cube 68"/>
          <p:cNvSpPr/>
          <p:nvPr/>
        </p:nvSpPr>
        <p:spPr>
          <a:xfrm>
            <a:off x="6851196" y="3422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46587" y="580286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After they melt, how many will be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" y="5498068"/>
            <a:ext cx="406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yellow cubes are about to melt away.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2400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33470" y="5802868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39283" y="5498068"/>
            <a:ext cx="28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I’m going to melt the cubes.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39283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39283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148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  <p:bldP spid="52" grpId="1" animBg="1"/>
      <p:bldP spid="108" grpId="0" animBg="1"/>
      <p:bldP spid="43" grpId="0" animBg="1"/>
      <p:bldP spid="61" grpId="0" animBg="1"/>
      <p:bldP spid="67" grpId="0" animBg="1"/>
      <p:bldP spid="47" grpId="0"/>
      <p:bldP spid="48" grpId="0"/>
      <p:bldP spid="49" grpId="0"/>
      <p:bldP spid="50" grpId="0"/>
      <p:bldP spid="51" grpId="0"/>
      <p:bldP spid="76" grpId="0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4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2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3340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Melting Cubes</a:t>
            </a:r>
          </a:p>
        </p:txBody>
      </p:sp>
    </p:spTree>
    <p:extLst>
      <p:ext uri="{BB962C8B-B14F-4D97-AF65-F5344CB8AC3E}">
        <p14:creationId xmlns:p14="http://schemas.microsoft.com/office/powerpoint/2010/main" val="207731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812596" y="4184196"/>
            <a:ext cx="3816804" cy="1073604"/>
            <a:chOff x="1219200" y="831396"/>
            <a:chExt cx="3816804" cy="1073604"/>
          </a:xfrm>
        </p:grpSpPr>
        <p:grpSp>
          <p:nvGrpSpPr>
            <p:cNvPr id="101" name="Group 100"/>
            <p:cNvGrpSpPr/>
            <p:nvPr/>
          </p:nvGrpSpPr>
          <p:grpSpPr>
            <a:xfrm>
              <a:off x="1219200" y="1288596"/>
              <a:ext cx="2445204" cy="616404"/>
              <a:chOff x="1136196" y="2583996"/>
              <a:chExt cx="2445204" cy="616404"/>
            </a:xfrm>
          </p:grpSpPr>
          <p:sp>
            <p:nvSpPr>
              <p:cNvPr id="113" name="Cube 112"/>
              <p:cNvSpPr/>
              <p:nvPr/>
            </p:nvSpPr>
            <p:spPr>
              <a:xfrm>
                <a:off x="11361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Cube 113"/>
              <p:cNvSpPr/>
              <p:nvPr/>
            </p:nvSpPr>
            <p:spPr>
              <a:xfrm>
                <a:off x="1600200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Cube 114"/>
              <p:cNvSpPr/>
              <p:nvPr/>
            </p:nvSpPr>
            <p:spPr>
              <a:xfrm>
                <a:off x="20505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Cube 115"/>
              <p:cNvSpPr/>
              <p:nvPr/>
            </p:nvSpPr>
            <p:spPr>
              <a:xfrm>
                <a:off x="25077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Cube 116"/>
              <p:cNvSpPr/>
              <p:nvPr/>
            </p:nvSpPr>
            <p:spPr>
              <a:xfrm>
                <a:off x="29649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2590800" y="831396"/>
              <a:ext cx="2445204" cy="616404"/>
              <a:chOff x="1136196" y="2583996"/>
              <a:chExt cx="2445204" cy="616404"/>
            </a:xfrm>
          </p:grpSpPr>
          <p:sp>
            <p:nvSpPr>
              <p:cNvPr id="103" name="Cube 102"/>
              <p:cNvSpPr/>
              <p:nvPr/>
            </p:nvSpPr>
            <p:spPr>
              <a:xfrm>
                <a:off x="11361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Cube 103"/>
              <p:cNvSpPr/>
              <p:nvPr/>
            </p:nvSpPr>
            <p:spPr>
              <a:xfrm>
                <a:off x="1600200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Cube 104"/>
              <p:cNvSpPr/>
              <p:nvPr/>
            </p:nvSpPr>
            <p:spPr>
              <a:xfrm>
                <a:off x="20505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Cube 110"/>
              <p:cNvSpPr/>
              <p:nvPr/>
            </p:nvSpPr>
            <p:spPr>
              <a:xfrm>
                <a:off x="25077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Cube 111"/>
              <p:cNvSpPr/>
              <p:nvPr/>
            </p:nvSpPr>
            <p:spPr>
              <a:xfrm>
                <a:off x="29649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7" name="Group 76"/>
          <p:cNvGrpSpPr/>
          <p:nvPr/>
        </p:nvGrpSpPr>
        <p:grpSpPr>
          <a:xfrm>
            <a:off x="2812596" y="2507796"/>
            <a:ext cx="3816804" cy="1073604"/>
            <a:chOff x="1219200" y="831396"/>
            <a:chExt cx="3816804" cy="1073604"/>
          </a:xfrm>
        </p:grpSpPr>
        <p:grpSp>
          <p:nvGrpSpPr>
            <p:cNvPr id="83" name="Group 82"/>
            <p:cNvGrpSpPr/>
            <p:nvPr/>
          </p:nvGrpSpPr>
          <p:grpSpPr>
            <a:xfrm>
              <a:off x="1219200" y="1288596"/>
              <a:ext cx="2445204" cy="616404"/>
              <a:chOff x="1136196" y="2583996"/>
              <a:chExt cx="2445204" cy="616404"/>
            </a:xfrm>
          </p:grpSpPr>
          <p:sp>
            <p:nvSpPr>
              <p:cNvPr id="95" name="Cube 94"/>
              <p:cNvSpPr/>
              <p:nvPr/>
            </p:nvSpPr>
            <p:spPr>
              <a:xfrm>
                <a:off x="11361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Cube 95"/>
              <p:cNvSpPr/>
              <p:nvPr/>
            </p:nvSpPr>
            <p:spPr>
              <a:xfrm>
                <a:off x="1600200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Cube 96"/>
              <p:cNvSpPr/>
              <p:nvPr/>
            </p:nvSpPr>
            <p:spPr>
              <a:xfrm>
                <a:off x="20505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Cube 97"/>
              <p:cNvSpPr/>
              <p:nvPr/>
            </p:nvSpPr>
            <p:spPr>
              <a:xfrm>
                <a:off x="25077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Cube 98"/>
              <p:cNvSpPr/>
              <p:nvPr/>
            </p:nvSpPr>
            <p:spPr>
              <a:xfrm>
                <a:off x="29649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/>
            <p:cNvGrpSpPr/>
            <p:nvPr/>
          </p:nvGrpSpPr>
          <p:grpSpPr>
            <a:xfrm>
              <a:off x="2590800" y="831396"/>
              <a:ext cx="2445204" cy="616404"/>
              <a:chOff x="1136196" y="2583996"/>
              <a:chExt cx="2445204" cy="616404"/>
            </a:xfrm>
          </p:grpSpPr>
          <p:sp>
            <p:nvSpPr>
              <p:cNvPr id="85" name="Cube 84"/>
              <p:cNvSpPr/>
              <p:nvPr/>
            </p:nvSpPr>
            <p:spPr>
              <a:xfrm>
                <a:off x="11361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Cube 90"/>
              <p:cNvSpPr/>
              <p:nvPr/>
            </p:nvSpPr>
            <p:spPr>
              <a:xfrm>
                <a:off x="1600200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Cube 91"/>
              <p:cNvSpPr/>
              <p:nvPr/>
            </p:nvSpPr>
            <p:spPr>
              <a:xfrm>
                <a:off x="20505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Cube 92"/>
              <p:cNvSpPr/>
              <p:nvPr/>
            </p:nvSpPr>
            <p:spPr>
              <a:xfrm>
                <a:off x="25077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Cube 93"/>
              <p:cNvSpPr/>
              <p:nvPr/>
            </p:nvSpPr>
            <p:spPr>
              <a:xfrm>
                <a:off x="29649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2812596" y="831396"/>
            <a:ext cx="3816804" cy="1073604"/>
            <a:chOff x="1219200" y="831396"/>
            <a:chExt cx="3816804" cy="1073604"/>
          </a:xfrm>
        </p:grpSpPr>
        <p:grpSp>
          <p:nvGrpSpPr>
            <p:cNvPr id="5" name="Group 4"/>
            <p:cNvGrpSpPr/>
            <p:nvPr/>
          </p:nvGrpSpPr>
          <p:grpSpPr>
            <a:xfrm>
              <a:off x="1219200" y="1288596"/>
              <a:ext cx="2445204" cy="616404"/>
              <a:chOff x="1136196" y="2583996"/>
              <a:chExt cx="2445204" cy="616404"/>
            </a:xfrm>
          </p:grpSpPr>
          <p:sp>
            <p:nvSpPr>
              <p:cNvPr id="106" name="Cube 105"/>
              <p:cNvSpPr/>
              <p:nvPr/>
            </p:nvSpPr>
            <p:spPr>
              <a:xfrm>
                <a:off x="11361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Cube 106"/>
              <p:cNvSpPr/>
              <p:nvPr/>
            </p:nvSpPr>
            <p:spPr>
              <a:xfrm>
                <a:off x="1600200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Cube 107"/>
              <p:cNvSpPr/>
              <p:nvPr/>
            </p:nvSpPr>
            <p:spPr>
              <a:xfrm>
                <a:off x="20505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Cube 108"/>
              <p:cNvSpPr/>
              <p:nvPr/>
            </p:nvSpPr>
            <p:spPr>
              <a:xfrm>
                <a:off x="25077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Cube 109"/>
              <p:cNvSpPr/>
              <p:nvPr/>
            </p:nvSpPr>
            <p:spPr>
              <a:xfrm>
                <a:off x="29649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590800" y="831396"/>
              <a:ext cx="2445204" cy="616404"/>
              <a:chOff x="1136196" y="2583996"/>
              <a:chExt cx="2445204" cy="616404"/>
            </a:xfrm>
          </p:grpSpPr>
          <p:sp>
            <p:nvSpPr>
              <p:cNvPr id="59" name="Cube 58"/>
              <p:cNvSpPr/>
              <p:nvPr/>
            </p:nvSpPr>
            <p:spPr>
              <a:xfrm>
                <a:off x="11361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Cube 59"/>
              <p:cNvSpPr/>
              <p:nvPr/>
            </p:nvSpPr>
            <p:spPr>
              <a:xfrm>
                <a:off x="1600200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ube 60"/>
              <p:cNvSpPr/>
              <p:nvPr/>
            </p:nvSpPr>
            <p:spPr>
              <a:xfrm>
                <a:off x="20505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Cube 61"/>
              <p:cNvSpPr/>
              <p:nvPr/>
            </p:nvSpPr>
            <p:spPr>
              <a:xfrm>
                <a:off x="25077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Cube 62"/>
              <p:cNvSpPr/>
              <p:nvPr/>
            </p:nvSpPr>
            <p:spPr>
              <a:xfrm>
                <a:off x="2964996" y="2583996"/>
                <a:ext cx="616404" cy="616404"/>
              </a:xfrm>
              <a:prstGeom prst="cub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146587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5498068"/>
            <a:ext cx="284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52400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52400" y="6412468"/>
            <a:ext cx="3461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You are about to see more groups.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533470" y="5802868"/>
            <a:ext cx="201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539283" y="5498068"/>
            <a:ext cx="3272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how many cubes are there?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39283" y="6107668"/>
            <a:ext cx="272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539283" y="6412468"/>
            <a:ext cx="2132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Now watch carefully.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81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" grpId="0"/>
      <p:bldP spid="76" grpId="0"/>
      <p:bldP spid="78" grpId="0"/>
      <p:bldP spid="79" grpId="0"/>
      <p:bldP spid="80" grpId="0"/>
      <p:bldP spid="81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6941942" y="152401"/>
            <a:ext cx="1983077" cy="727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18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933261" y="152401"/>
            <a:ext cx="1983077" cy="72730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6587" y="580286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After they melt, how many will be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" y="5498068"/>
            <a:ext cx="4066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yellow cubes are about to melt away.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2400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33470" y="5802868"/>
            <a:ext cx="2614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many cubes are left?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39283" y="5498068"/>
            <a:ext cx="2801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I’m going to melt the cubes.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539283" y="6107668"/>
            <a:ext cx="1981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do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539283" y="6412468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else could you know?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4" name="Cube 83"/>
          <p:cNvSpPr/>
          <p:nvPr/>
        </p:nvSpPr>
        <p:spPr>
          <a:xfrm>
            <a:off x="2812596" y="4641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Cube 84"/>
          <p:cNvSpPr/>
          <p:nvPr/>
        </p:nvSpPr>
        <p:spPr>
          <a:xfrm>
            <a:off x="3276600" y="4641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ube 90"/>
          <p:cNvSpPr/>
          <p:nvPr/>
        </p:nvSpPr>
        <p:spPr>
          <a:xfrm>
            <a:off x="3726996" y="4641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ube 91"/>
          <p:cNvSpPr/>
          <p:nvPr/>
        </p:nvSpPr>
        <p:spPr>
          <a:xfrm>
            <a:off x="4184196" y="46413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ube 92"/>
          <p:cNvSpPr/>
          <p:nvPr/>
        </p:nvSpPr>
        <p:spPr>
          <a:xfrm>
            <a:off x="4641396" y="46413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Cube 78"/>
          <p:cNvSpPr/>
          <p:nvPr/>
        </p:nvSpPr>
        <p:spPr>
          <a:xfrm>
            <a:off x="4184196" y="4184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Cube 79"/>
          <p:cNvSpPr/>
          <p:nvPr/>
        </p:nvSpPr>
        <p:spPr>
          <a:xfrm>
            <a:off x="4648200" y="41841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Cube 80"/>
          <p:cNvSpPr/>
          <p:nvPr/>
        </p:nvSpPr>
        <p:spPr>
          <a:xfrm>
            <a:off x="5098596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Cube 81"/>
          <p:cNvSpPr/>
          <p:nvPr/>
        </p:nvSpPr>
        <p:spPr>
          <a:xfrm>
            <a:off x="5555796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Cube 82"/>
          <p:cNvSpPr/>
          <p:nvPr/>
        </p:nvSpPr>
        <p:spPr>
          <a:xfrm>
            <a:off x="6012996" y="41841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Cube 101"/>
          <p:cNvSpPr/>
          <p:nvPr/>
        </p:nvSpPr>
        <p:spPr>
          <a:xfrm>
            <a:off x="2812596" y="2964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Cube 102"/>
          <p:cNvSpPr/>
          <p:nvPr/>
        </p:nvSpPr>
        <p:spPr>
          <a:xfrm>
            <a:off x="3276600" y="2964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Cube 103"/>
          <p:cNvSpPr/>
          <p:nvPr/>
        </p:nvSpPr>
        <p:spPr>
          <a:xfrm>
            <a:off x="3726996" y="29649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Cube 104"/>
          <p:cNvSpPr/>
          <p:nvPr/>
        </p:nvSpPr>
        <p:spPr>
          <a:xfrm>
            <a:off x="4184196" y="2964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Cube 110"/>
          <p:cNvSpPr/>
          <p:nvPr/>
        </p:nvSpPr>
        <p:spPr>
          <a:xfrm>
            <a:off x="4641396" y="29649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Cube 96"/>
          <p:cNvSpPr/>
          <p:nvPr/>
        </p:nvSpPr>
        <p:spPr>
          <a:xfrm>
            <a:off x="4184196" y="25077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Cube 97"/>
          <p:cNvSpPr/>
          <p:nvPr/>
        </p:nvSpPr>
        <p:spPr>
          <a:xfrm>
            <a:off x="4648200" y="25077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Cube 98"/>
          <p:cNvSpPr/>
          <p:nvPr/>
        </p:nvSpPr>
        <p:spPr>
          <a:xfrm>
            <a:off x="5098596" y="2507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ube 99"/>
          <p:cNvSpPr/>
          <p:nvPr/>
        </p:nvSpPr>
        <p:spPr>
          <a:xfrm>
            <a:off x="5555796" y="2507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Cube 100"/>
          <p:cNvSpPr/>
          <p:nvPr/>
        </p:nvSpPr>
        <p:spPr>
          <a:xfrm>
            <a:off x="6012996" y="25077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Cube 119"/>
          <p:cNvSpPr/>
          <p:nvPr/>
        </p:nvSpPr>
        <p:spPr>
          <a:xfrm>
            <a:off x="2812596" y="1288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Cube 120"/>
          <p:cNvSpPr/>
          <p:nvPr/>
        </p:nvSpPr>
        <p:spPr>
          <a:xfrm>
            <a:off x="3276600" y="1288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Cube 121"/>
          <p:cNvSpPr/>
          <p:nvPr/>
        </p:nvSpPr>
        <p:spPr>
          <a:xfrm>
            <a:off x="3726996" y="12885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Cube 122"/>
          <p:cNvSpPr/>
          <p:nvPr/>
        </p:nvSpPr>
        <p:spPr>
          <a:xfrm>
            <a:off x="4184196" y="12885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Cube 123"/>
          <p:cNvSpPr/>
          <p:nvPr/>
        </p:nvSpPr>
        <p:spPr>
          <a:xfrm>
            <a:off x="4641396" y="12885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Cube 114"/>
          <p:cNvSpPr/>
          <p:nvPr/>
        </p:nvSpPr>
        <p:spPr>
          <a:xfrm>
            <a:off x="4184196" y="8313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ube 115"/>
          <p:cNvSpPr/>
          <p:nvPr/>
        </p:nvSpPr>
        <p:spPr>
          <a:xfrm>
            <a:off x="4648200" y="831396"/>
            <a:ext cx="616404" cy="616404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Cube 116"/>
          <p:cNvSpPr/>
          <p:nvPr/>
        </p:nvSpPr>
        <p:spPr>
          <a:xfrm>
            <a:off x="5098596" y="831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Cube 117"/>
          <p:cNvSpPr/>
          <p:nvPr/>
        </p:nvSpPr>
        <p:spPr>
          <a:xfrm>
            <a:off x="5555796" y="831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Cube 118"/>
          <p:cNvSpPr/>
          <p:nvPr/>
        </p:nvSpPr>
        <p:spPr>
          <a:xfrm>
            <a:off x="6012996" y="831396"/>
            <a:ext cx="616404" cy="616404"/>
          </a:xfrm>
          <a:prstGeom prst="cub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2" grpId="0" animBg="1"/>
      <p:bldP spid="52" grpId="1" animBg="1"/>
      <p:bldP spid="47" grpId="0"/>
      <p:bldP spid="48" grpId="0"/>
      <p:bldP spid="49" grpId="0"/>
      <p:bldP spid="50" grpId="0"/>
      <p:bldP spid="51" grpId="0"/>
      <p:bldP spid="76" grpId="0"/>
      <p:bldP spid="77" grpId="0"/>
      <p:bldP spid="78" grpId="0"/>
      <p:bldP spid="92" grpId="0" animBg="1"/>
      <p:bldP spid="93" grpId="0" animBg="1"/>
      <p:bldP spid="79" grpId="0" animBg="1"/>
      <p:bldP spid="80" grpId="0" animBg="1"/>
      <p:bldP spid="105" grpId="0" animBg="1"/>
      <p:bldP spid="111" grpId="0" animBg="1"/>
      <p:bldP spid="97" grpId="0" animBg="1"/>
      <p:bldP spid="98" grpId="0" animBg="1"/>
      <p:bldP spid="123" grpId="0" animBg="1"/>
      <p:bldP spid="124" grpId="0" animBg="1"/>
      <p:bldP spid="115" grpId="0" animBg="1"/>
      <p:bldP spid="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Steve Wyborney\Desktop\Presentation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057400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029831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059047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029306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29600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0574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29951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6002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29600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0600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0743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61544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384820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466329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4"/>
          </p:cNvPr>
          <p:cNvSpPr txBox="1"/>
          <p:nvPr/>
        </p:nvSpPr>
        <p:spPr>
          <a:xfrm>
            <a:off x="393026" y="2971800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51 </a:t>
            </a:r>
            <a:r>
              <a:rPr lang="en-US" sz="1100" b="1" dirty="0" err="1" smtClean="0">
                <a:hlinkClick r:id="rId4"/>
              </a:rPr>
              <a:t>Esti</a:t>
            </a:r>
            <a:r>
              <a:rPr lang="en-US" sz="1100" b="1" dirty="0" smtClean="0">
                <a:hlinkClick r:id="rId4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53075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3886200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6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19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8600" y="530423"/>
            <a:ext cx="6902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hlinkClick r:id="rId20"/>
              </a:rPr>
              <a:t>New </a:t>
            </a:r>
            <a:r>
              <a:rPr lang="en-US" sz="1400" b="1" dirty="0" err="1" smtClean="0">
                <a:hlinkClick r:id="rId20"/>
              </a:rPr>
              <a:t>Esti</a:t>
            </a:r>
            <a:r>
              <a:rPr lang="en-US" sz="1400" b="1" dirty="0" smtClean="0">
                <a:hlinkClick r:id="rId20"/>
              </a:rPr>
              <a:t>-Mysteries and Number Sense Resources Every Day for the Rest of the School Year</a:t>
            </a:r>
            <a:endParaRPr lang="en-US" sz="14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52400"/>
            <a:ext cx="173990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1800</Words>
  <Application>Microsoft Office PowerPoint</Application>
  <PresentationFormat>On-screen Show (4:3)</PresentationFormat>
  <Paragraphs>296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31</cp:revision>
  <dcterms:created xsi:type="dcterms:W3CDTF">2020-03-28T13:57:29Z</dcterms:created>
  <dcterms:modified xsi:type="dcterms:W3CDTF">2020-12-11T03:53:00Z</dcterms:modified>
</cp:coreProperties>
</file>