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“It Looks Like Snow”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balls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b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651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21.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You can’t see all of the balls.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Here is a fun pattern:  2, 4, 6 …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the rest of the pattern through 20.  The answer is one of </a:t>
            </a:r>
            <a:r>
              <a:rPr lang="en-US" b="1" smtClean="0">
                <a:solidFill>
                  <a:schemeClr val="tx1"/>
                </a:solidFill>
              </a:rPr>
              <a:t>those numbers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the digit 2.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b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651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09134"/>
              </p:ext>
            </p:extLst>
          </p:nvPr>
        </p:nvGraphicFramePr>
        <p:xfrm>
          <a:off x="152400" y="5488762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99221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97691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b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651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90922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12 balls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b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651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10370"/>
              </p:ext>
            </p:extLst>
          </p:nvPr>
        </p:nvGraphicFramePr>
        <p:xfrm>
          <a:off x="152400" y="5486400"/>
          <a:ext cx="48006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  <a:gridCol w="48006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640</Words>
  <Application>Microsoft Office PowerPoint</Application>
  <PresentationFormat>On-screen Show (4:3)</PresentationFormat>
  <Paragraphs>175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2020-11-09T02:38:45Z</dcterms:created>
  <dcterms:modified xsi:type="dcterms:W3CDTF">2020-11-22T16:27:17Z</dcterms:modified>
</cp:coreProperties>
</file>