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218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“Pile of Pompoms”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pompoms 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4" descr="C:\Users\Steve Wyborney\Desktop\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4572000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1 and 20.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the number 11 and all of the numbers that are less than 11.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16, 17, 18, or 19.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Can you find the 3 blue pompoms?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Can you find the </a:t>
            </a:r>
            <a:r>
              <a:rPr lang="en-US" sz="2000" b="1" dirty="0" smtClean="0">
                <a:solidFill>
                  <a:schemeClr val="tx1"/>
                </a:solidFill>
              </a:rPr>
              <a:t>4 </a:t>
            </a:r>
            <a:r>
              <a:rPr lang="en-US" sz="2000" b="1" smtClean="0">
                <a:solidFill>
                  <a:schemeClr val="tx1"/>
                </a:solidFill>
              </a:rPr>
              <a:t>pink pompoms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4.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4" descr="C:\Users\Steve Wyborney\Desktop\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4572000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7302"/>
              </p:ext>
            </p:extLst>
          </p:nvPr>
        </p:nvGraphicFramePr>
        <p:xfrm>
          <a:off x="152400" y="5488762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0088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468701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017833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70960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Steve Wyborney\Desktop\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4572000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23114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15 pompoms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4" descr="C:\Users\Steve Wyborney\Desktop\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4572000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16395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703</Words>
  <Application>Microsoft Office PowerPoint</Application>
  <PresentationFormat>On-screen Show (4:3)</PresentationFormat>
  <Paragraphs>219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11</cp:revision>
  <dcterms:created xsi:type="dcterms:W3CDTF">2020-11-09T02:38:45Z</dcterms:created>
  <dcterms:modified xsi:type="dcterms:W3CDTF">2020-11-17T01:50:53Z</dcterms:modified>
</cp:coreProperties>
</file>