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360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“Spools </a:t>
            </a:r>
            <a:r>
              <a:rPr lang="en-US" sz="6000" b="1" smtClean="0">
                <a:solidFill>
                  <a:srgbClr val="FFFF00"/>
                </a:solidFill>
              </a:rPr>
              <a:t>of Thread”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spools 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3" descr="C:\Users\Steve Wyborney\Desktop\t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/>
          <a:stretch/>
        </p:blipFill>
        <p:spPr bwMode="auto">
          <a:xfrm>
            <a:off x="0" y="0"/>
            <a:ext cx="4572000" cy="58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:\Users\Steve Wyborney\Desktop\t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/>
          <a:stretch/>
        </p:blipFill>
        <p:spPr bwMode="auto">
          <a:xfrm>
            <a:off x="0" y="0"/>
            <a:ext cx="4572000" cy="58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between 1 and 15.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more than 10.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digit 3 or the digit 4.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12.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609488"/>
              </p:ext>
            </p:extLst>
          </p:nvPr>
        </p:nvGraphicFramePr>
        <p:xfrm>
          <a:off x="457200" y="5562600"/>
          <a:ext cx="60960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13833"/>
              </p:ext>
            </p:extLst>
          </p:nvPr>
        </p:nvGraphicFramePr>
        <p:xfrm>
          <a:off x="457200" y="5562600"/>
          <a:ext cx="60960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58534"/>
              </p:ext>
            </p:extLst>
          </p:nvPr>
        </p:nvGraphicFramePr>
        <p:xfrm>
          <a:off x="457200" y="5562600"/>
          <a:ext cx="60960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21475"/>
              </p:ext>
            </p:extLst>
          </p:nvPr>
        </p:nvGraphicFramePr>
        <p:xfrm>
          <a:off x="457200" y="5562600"/>
          <a:ext cx="60960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81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3" descr="C:\Users\Steve Wyborney\Desktop\t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/>
          <a:stretch/>
        </p:blipFill>
        <p:spPr bwMode="auto">
          <a:xfrm>
            <a:off x="0" y="0"/>
            <a:ext cx="4572000" cy="58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45330"/>
              </p:ext>
            </p:extLst>
          </p:nvPr>
        </p:nvGraphicFramePr>
        <p:xfrm>
          <a:off x="457200" y="5562600"/>
          <a:ext cx="60960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Steve Wyborney\Desktop\t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/>
          <a:stretch/>
        </p:blipFill>
        <p:spPr bwMode="auto">
          <a:xfrm>
            <a:off x="0" y="0"/>
            <a:ext cx="4572000" cy="58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11 spools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837198"/>
              </p:ext>
            </p:extLst>
          </p:nvPr>
        </p:nvGraphicFramePr>
        <p:xfrm>
          <a:off x="457200" y="5562600"/>
          <a:ext cx="6096000" cy="75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7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smtClean="0">
                          <a:effectLst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640</Words>
  <Application>Microsoft Office PowerPoint</Application>
  <PresentationFormat>On-screen Show (4:3)</PresentationFormat>
  <Paragraphs>195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12</cp:revision>
  <dcterms:created xsi:type="dcterms:W3CDTF">2020-11-09T02:38:45Z</dcterms:created>
  <dcterms:modified xsi:type="dcterms:W3CDTF">2020-11-10T01:43:26Z</dcterms:modified>
</cp:coreProperties>
</file>