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-131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square number that is less than 101.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 die has 6 sides.  Eliminate the first 6 square numbers beginning with 1.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2-digit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LR button 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5" b="30001"/>
          <a:stretch/>
        </p:blipFill>
        <p:spPr bwMode="auto">
          <a:xfrm>
            <a:off x="12700" y="0"/>
            <a:ext cx="4559300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685943"/>
              </p:ext>
            </p:extLst>
          </p:nvPr>
        </p:nvGraphicFramePr>
        <p:xfrm>
          <a:off x="152400" y="3886201"/>
          <a:ext cx="4419600" cy="271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0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7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81 buttons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0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3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“Button Squares”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4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buttons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square number that is less than 101.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 die has 6 sides.  Eliminate the first 6 square numbers beginning with 1.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2-digit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LR button 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5" b="30001"/>
          <a:stretch/>
        </p:blipFill>
        <p:spPr bwMode="auto">
          <a:xfrm>
            <a:off x="12700" y="0"/>
            <a:ext cx="4559300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16481"/>
              </p:ext>
            </p:extLst>
          </p:nvPr>
        </p:nvGraphicFramePr>
        <p:xfrm>
          <a:off x="152400" y="3886200"/>
          <a:ext cx="4419600" cy="271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97393"/>
              </p:ext>
            </p:extLst>
          </p:nvPr>
        </p:nvGraphicFramePr>
        <p:xfrm>
          <a:off x="152400" y="3886200"/>
          <a:ext cx="4419600" cy="271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425363"/>
              </p:ext>
            </p:extLst>
          </p:nvPr>
        </p:nvGraphicFramePr>
        <p:xfrm>
          <a:off x="152400" y="3886200"/>
          <a:ext cx="4419600" cy="271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04630"/>
              </p:ext>
            </p:extLst>
          </p:nvPr>
        </p:nvGraphicFramePr>
        <p:xfrm>
          <a:off x="152400" y="3886200"/>
          <a:ext cx="4419600" cy="271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1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24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7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81 buttons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0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3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“Button Squares”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buttons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square number that is less than 101.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 die has 6 sides.  Eliminate the first 6 square numbers beginning with 1.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2-digit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odd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81 buttons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“Button Squares”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4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buttons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LR button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"/>
            <a:ext cx="45593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2427</Words>
  <Application>Microsoft Office PowerPoint</Application>
  <PresentationFormat>On-screen Show (4:3)</PresentationFormat>
  <Paragraphs>738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2020-11-09T02:38:45Z</dcterms:created>
  <dcterms:modified xsi:type="dcterms:W3CDTF">2020-12-02T04:24:01Z</dcterms:modified>
</cp:coreProperties>
</file>