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8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pg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746"/>
            <a:ext cx="4091291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546768"/>
              </p:ext>
            </p:extLst>
          </p:nvPr>
        </p:nvGraphicFramePr>
        <p:xfrm>
          <a:off x="152400" y="5410200"/>
          <a:ext cx="4419600" cy="109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 between 30 and  </a:t>
            </a:r>
            <a:r>
              <a:rPr lang="en-US" sz="2000" b="1" dirty="0" smtClean="0">
                <a:solidFill>
                  <a:schemeClr val="tx1"/>
                </a:solidFill>
              </a:rPr>
              <a:t>60.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3’s from 30 to 60 and cross off all those numbers.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30</a:t>
            </a:r>
            <a:r>
              <a:rPr lang="en-US" sz="2000" b="1" dirty="0">
                <a:solidFill>
                  <a:schemeClr val="tx1"/>
                </a:solidFill>
              </a:rPr>
              <a:t>, 33, 36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1 or 7.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any numbers in this pattern:  5, 10, 15 …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the 49.  Add 4 to it.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Eliminate </a:t>
            </a:r>
            <a:r>
              <a:rPr lang="en-US" sz="2000" b="1" dirty="0">
                <a:solidFill>
                  <a:schemeClr val="tx1"/>
                </a:solidFill>
              </a:rPr>
              <a:t>both numbers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59 pencil grips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8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3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“Gripping Patterns”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pencil grips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 between 30 and  </a:t>
            </a:r>
            <a:r>
              <a:rPr lang="en-US" sz="2000" b="1" dirty="0" smtClean="0">
                <a:solidFill>
                  <a:schemeClr val="tx1"/>
                </a:solidFill>
              </a:rPr>
              <a:t>60.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3’s from 30 to 60 and cross off all those numbers.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30</a:t>
            </a:r>
            <a:r>
              <a:rPr lang="en-US" sz="2000" b="1" dirty="0">
                <a:solidFill>
                  <a:schemeClr val="tx1"/>
                </a:solidFill>
              </a:rPr>
              <a:t>, 33, 36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1 or 7.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any numbers in this pattern:  5, 10, 15 …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the 49.  Add 4 to it.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Eliminate </a:t>
            </a:r>
            <a:r>
              <a:rPr lang="en-US" sz="2000" b="1" dirty="0">
                <a:solidFill>
                  <a:schemeClr val="tx1"/>
                </a:solidFill>
              </a:rPr>
              <a:t>both numbers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746"/>
            <a:ext cx="4091291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88410"/>
              </p:ext>
            </p:extLst>
          </p:nvPr>
        </p:nvGraphicFramePr>
        <p:xfrm>
          <a:off x="152400" y="5410200"/>
          <a:ext cx="4419600" cy="109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09227"/>
              </p:ext>
            </p:extLst>
          </p:nvPr>
        </p:nvGraphicFramePr>
        <p:xfrm>
          <a:off x="152400" y="5410200"/>
          <a:ext cx="4419600" cy="109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30633"/>
              </p:ext>
            </p:extLst>
          </p:nvPr>
        </p:nvGraphicFramePr>
        <p:xfrm>
          <a:off x="152400" y="5410200"/>
          <a:ext cx="4419600" cy="109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66994"/>
              </p:ext>
            </p:extLst>
          </p:nvPr>
        </p:nvGraphicFramePr>
        <p:xfrm>
          <a:off x="152400" y="5410200"/>
          <a:ext cx="4419600" cy="109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32745"/>
              </p:ext>
            </p:extLst>
          </p:nvPr>
        </p:nvGraphicFramePr>
        <p:xfrm>
          <a:off x="152400" y="5410200"/>
          <a:ext cx="4419600" cy="109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9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59 pencil grips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8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3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“Gripping Patterns”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pencil grips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 between 30 and  </a:t>
            </a:r>
            <a:r>
              <a:rPr lang="en-US" sz="2000" b="1" dirty="0" smtClean="0">
                <a:solidFill>
                  <a:schemeClr val="tx1"/>
                </a:solidFill>
              </a:rPr>
              <a:t>60.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3’s from 30 to 60 and cross off all those numbers.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30</a:t>
            </a:r>
            <a:r>
              <a:rPr lang="en-US" sz="2000" b="1" dirty="0">
                <a:solidFill>
                  <a:schemeClr val="tx1"/>
                </a:solidFill>
              </a:rPr>
              <a:t>, 33, 36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1 or 7.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any numbers in this pattern:  5, 10, 15 …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the 49.  Add 4 to it.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Eliminate </a:t>
            </a:r>
            <a:r>
              <a:rPr lang="en-US" sz="2000" b="1" dirty="0">
                <a:solidFill>
                  <a:schemeClr val="tx1"/>
                </a:solidFill>
              </a:rPr>
              <a:t>both numbers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59 pencil grips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“Gripping Patterns”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pencil grips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pg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1"/>
            <a:ext cx="4578350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2206</Words>
  <Application>Microsoft Office PowerPoint</Application>
  <PresentationFormat>On-screen Show (4:3)</PresentationFormat>
  <Paragraphs>436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2020-11-09T02:38:45Z</dcterms:created>
  <dcterms:modified xsi:type="dcterms:W3CDTF">2021-01-06T03:13:11Z</dcterms:modified>
</cp:coreProperties>
</file>