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10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30 and 80 and includes the digit 5.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</a:t>
            </a:r>
            <a:r>
              <a:rPr lang="en-US" sz="2000" b="1" dirty="0" smtClean="0">
                <a:solidFill>
                  <a:schemeClr val="tx1"/>
                </a:solidFill>
              </a:rPr>
              <a:t>he answer is not an even number, so the ones place doesn’t have a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0, 2, 4, 6, or 8.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53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</a:t>
            </a:r>
            <a:r>
              <a:rPr lang="en-US" sz="2000" b="1" dirty="0">
                <a:solidFill>
                  <a:schemeClr val="tx1"/>
                </a:solidFill>
              </a:rPr>
              <a:t>2 more than 53.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59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</a:t>
            </a:r>
            <a:r>
              <a:rPr lang="en-US" sz="2000" b="1" dirty="0">
                <a:solidFill>
                  <a:schemeClr val="tx1"/>
                </a:solidFill>
              </a:rPr>
              <a:t>2 less than 59.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digits 4 or 6.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y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"/>
          <a:stretch/>
        </p:blipFill>
        <p:spPr bwMode="auto">
          <a:xfrm>
            <a:off x="5090" y="0"/>
            <a:ext cx="4595813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196935"/>
              </p:ext>
            </p:extLst>
          </p:nvPr>
        </p:nvGraphicFramePr>
        <p:xfrm>
          <a:off x="152400" y="5162550"/>
          <a:ext cx="4419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89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y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" y="0"/>
            <a:ext cx="459581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0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51 rocks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y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" y="0"/>
            <a:ext cx="459581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8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0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“Orange and Yellow”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rocks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y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" y="0"/>
            <a:ext cx="459581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30 and 80 and includes the digit 5.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</a:t>
            </a:r>
            <a:r>
              <a:rPr lang="en-US" sz="2000" b="1" dirty="0" smtClean="0">
                <a:solidFill>
                  <a:schemeClr val="tx1"/>
                </a:solidFill>
              </a:rPr>
              <a:t>he answer is not an even number, so the ones place doesn’t have a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0, 2, 4, 6, or 8.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53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</a:t>
            </a:r>
            <a:r>
              <a:rPr lang="en-US" sz="2000" b="1" dirty="0">
                <a:solidFill>
                  <a:schemeClr val="tx1"/>
                </a:solidFill>
              </a:rPr>
              <a:t>2 more than 53.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59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</a:t>
            </a:r>
            <a:r>
              <a:rPr lang="en-US" sz="2000" b="1" dirty="0">
                <a:solidFill>
                  <a:schemeClr val="tx1"/>
                </a:solidFill>
              </a:rPr>
              <a:t>2 less than 59.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digits 4 or 6.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y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"/>
          <a:stretch/>
        </p:blipFill>
        <p:spPr bwMode="auto">
          <a:xfrm>
            <a:off x="5090" y="0"/>
            <a:ext cx="4595813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212164"/>
              </p:ext>
            </p:extLst>
          </p:nvPr>
        </p:nvGraphicFramePr>
        <p:xfrm>
          <a:off x="152400" y="5105400"/>
          <a:ext cx="4419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471038"/>
              </p:ext>
            </p:extLst>
          </p:nvPr>
        </p:nvGraphicFramePr>
        <p:xfrm>
          <a:off x="152400" y="5105400"/>
          <a:ext cx="4419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570671"/>
              </p:ext>
            </p:extLst>
          </p:nvPr>
        </p:nvGraphicFramePr>
        <p:xfrm>
          <a:off x="152400" y="5105400"/>
          <a:ext cx="4419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42592"/>
              </p:ext>
            </p:extLst>
          </p:nvPr>
        </p:nvGraphicFramePr>
        <p:xfrm>
          <a:off x="152400" y="5105400"/>
          <a:ext cx="4419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73974"/>
              </p:ext>
            </p:extLst>
          </p:nvPr>
        </p:nvGraphicFramePr>
        <p:xfrm>
          <a:off x="152400" y="5105400"/>
          <a:ext cx="4419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21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y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" y="0"/>
            <a:ext cx="459581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0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51 rocks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y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" y="0"/>
            <a:ext cx="459581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8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0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“Orange and Yellow”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rocks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y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" y="0"/>
            <a:ext cx="459581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30 and 80 and includes the digit 5.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</a:t>
            </a:r>
            <a:r>
              <a:rPr lang="en-US" sz="2000" b="1" dirty="0" smtClean="0">
                <a:solidFill>
                  <a:schemeClr val="tx1"/>
                </a:solidFill>
              </a:rPr>
              <a:t>he answer is not an even number, so the ones place doesn’t have a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0, 2, 4, 6, or 8.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53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</a:t>
            </a:r>
            <a:r>
              <a:rPr lang="en-US" sz="2000" b="1" dirty="0">
                <a:solidFill>
                  <a:schemeClr val="tx1"/>
                </a:solidFill>
              </a:rPr>
              <a:t>2 more than 53.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59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or </a:t>
            </a:r>
            <a:r>
              <a:rPr lang="en-US" sz="2000" b="1" dirty="0">
                <a:solidFill>
                  <a:schemeClr val="tx1"/>
                </a:solidFill>
              </a:rPr>
              <a:t>2 less than 59.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digits 4 or 6.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y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" y="0"/>
            <a:ext cx="459581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y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" y="0"/>
            <a:ext cx="459581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51 rocks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y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" y="0"/>
            <a:ext cx="459581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“Orange and Yellow”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rocks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y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" y="0"/>
            <a:ext cx="459581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2341</Words>
  <Application>Microsoft Office PowerPoint</Application>
  <PresentationFormat>On-screen Show (4:3)</PresentationFormat>
  <Paragraphs>556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10</cp:revision>
  <dcterms:created xsi:type="dcterms:W3CDTF">2020-11-09T02:38:45Z</dcterms:created>
  <dcterms:modified xsi:type="dcterms:W3CDTF">2020-12-16T04:25:41Z</dcterms:modified>
</cp:coreProperties>
</file>