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“Vase of Thread”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spools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t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16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between 20 and 70.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the digit 9.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t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16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t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16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49 spools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t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16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521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2020-11-09T02:38:45Z</dcterms:created>
  <dcterms:modified xsi:type="dcterms:W3CDTF">2020-11-11T02:36:13Z</dcterms:modified>
</cp:coreProperties>
</file>