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5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10 and 70.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the same digit in the ones place and the tens place, like these numbers:  11, 22, 33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answer does </a:t>
            </a:r>
            <a:r>
              <a:rPr lang="en-US" sz="2000" b="1" dirty="0">
                <a:solidFill>
                  <a:schemeClr val="tx1"/>
                </a:solidFill>
              </a:rPr>
              <a:t>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 5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On the die, you see a 1, 2, and 3.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Cross off numbers with a 1, 2, or 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9" y="0"/>
            <a:ext cx="3907631" cy="583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816190"/>
              </p:ext>
            </p:extLst>
          </p:nvPr>
        </p:nvGraphicFramePr>
        <p:xfrm>
          <a:off x="152400" y="5181600"/>
          <a:ext cx="44196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30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9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44 pencil grips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7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8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 Gripping </a:t>
            </a:r>
            <a:r>
              <a:rPr lang="en-US" sz="6000" b="1" dirty="0" err="1" smtClean="0">
                <a:solidFill>
                  <a:srgbClr val="FFFF00"/>
                </a:solidFill>
              </a:rPr>
              <a:t>Esti</a:t>
            </a:r>
            <a:r>
              <a:rPr lang="en-US" sz="6000" b="1" dirty="0" smtClean="0">
                <a:solidFill>
                  <a:srgbClr val="FFFF00"/>
                </a:solidFill>
              </a:rPr>
              <a:t>-Mystery”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9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pencil grips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between 10 and 70.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the same digit in the ones place and the tens place, like these numbers:  11, 22, 33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answer does </a:t>
            </a:r>
            <a:r>
              <a:rPr lang="en-US" sz="2000" b="1" dirty="0">
                <a:solidFill>
                  <a:schemeClr val="tx1"/>
                </a:solidFill>
              </a:rPr>
              <a:t>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 5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On the die, you see a 1, 2, and 3.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Cross off numbers with a 1, 2, or 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9" y="0"/>
            <a:ext cx="3907631" cy="583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60181"/>
              </p:ext>
            </p:extLst>
          </p:nvPr>
        </p:nvGraphicFramePr>
        <p:xfrm>
          <a:off x="152400" y="5181600"/>
          <a:ext cx="44196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12233"/>
              </p:ext>
            </p:extLst>
          </p:nvPr>
        </p:nvGraphicFramePr>
        <p:xfrm>
          <a:off x="152400" y="5181600"/>
          <a:ext cx="44196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795548"/>
              </p:ext>
            </p:extLst>
          </p:nvPr>
        </p:nvGraphicFramePr>
        <p:xfrm>
          <a:off x="152400" y="5181600"/>
          <a:ext cx="44196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15572"/>
              </p:ext>
            </p:extLst>
          </p:nvPr>
        </p:nvGraphicFramePr>
        <p:xfrm>
          <a:off x="152400" y="5181600"/>
          <a:ext cx="44196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8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99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44 pencil grips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07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8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 Gripping </a:t>
            </a:r>
            <a:r>
              <a:rPr lang="en-US" sz="6000" b="1" dirty="0" err="1" smtClean="0">
                <a:solidFill>
                  <a:srgbClr val="FFFF00"/>
                </a:solidFill>
              </a:rPr>
              <a:t>Esti</a:t>
            </a:r>
            <a:r>
              <a:rPr lang="en-US" sz="6000" b="1" dirty="0" smtClean="0">
                <a:solidFill>
                  <a:srgbClr val="FFFF00"/>
                </a:solidFill>
              </a:rPr>
              <a:t>-Mystery”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pencil grips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between 10 and 70.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has the same digit in the ones place and the tens place, like these numbers:  11, 22, 33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answer does </a:t>
            </a:r>
            <a:r>
              <a:rPr lang="en-US" sz="2000" b="1" dirty="0">
                <a:solidFill>
                  <a:schemeClr val="tx1"/>
                </a:solidFill>
              </a:rPr>
              <a:t>not include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</a:t>
            </a:r>
            <a:r>
              <a:rPr lang="en-US" sz="2000" b="1" dirty="0">
                <a:solidFill>
                  <a:schemeClr val="tx1"/>
                </a:solidFill>
              </a:rPr>
              <a:t>digit 5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On the die, you see a 1, 2, and 3.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Cross off numbers with a 1, 2, or 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44 pencil grips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“A Gripping </a:t>
            </a:r>
            <a:r>
              <a:rPr lang="en-US" sz="6000" b="1" dirty="0" err="1" smtClean="0">
                <a:solidFill>
                  <a:srgbClr val="FFFF00"/>
                </a:solidFill>
              </a:rPr>
              <a:t>Esti</a:t>
            </a:r>
            <a:r>
              <a:rPr lang="en-US" sz="6000" b="1" dirty="0" smtClean="0">
                <a:solidFill>
                  <a:srgbClr val="FFFF00"/>
                </a:solidFill>
              </a:rPr>
              <a:t>-Mystery”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95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pencil grips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pg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95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7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2314</Words>
  <Application>Microsoft Office PowerPoint</Application>
  <PresentationFormat>On-screen Show (4:3)</PresentationFormat>
  <Paragraphs>547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12</cp:revision>
  <dcterms:created xsi:type="dcterms:W3CDTF">2020-11-09T02:38:45Z</dcterms:created>
  <dcterms:modified xsi:type="dcterms:W3CDTF">2021-01-05T02:51:23Z</dcterms:modified>
</cp:coreProperties>
</file>