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10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Steve Wyborney\Desktop\S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46" y="-381000"/>
            <a:ext cx="3880203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20 and 50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number.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</a:t>
            </a:r>
            <a:r>
              <a:rPr lang="en-US" sz="2000" b="1" dirty="0">
                <a:solidFill>
                  <a:schemeClr val="tx1"/>
                </a:solidFill>
              </a:rPr>
              <a:t>off the even numbers.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</a:t>
            </a:r>
            <a:r>
              <a:rPr lang="en-US" sz="2000" b="1" dirty="0">
                <a:solidFill>
                  <a:schemeClr val="tx1"/>
                </a:solidFill>
              </a:rPr>
              <a:t>off:  22, 24, 26…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25.  What number is 20 more than 25?  Cross off both numbers.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47.  What numbers is 20 less than 47?  Cross off both numbers.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30400"/>
              </p:ext>
            </p:extLst>
          </p:nvPr>
        </p:nvGraphicFramePr>
        <p:xfrm>
          <a:off x="152400" y="5791200"/>
          <a:ext cx="4419600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7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1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29 erasers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“20 More or Less”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2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erasers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Steve Wyborney\Desktop\S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46" y="-381000"/>
            <a:ext cx="3880203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20 and 50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number.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</a:t>
            </a:r>
            <a:r>
              <a:rPr lang="en-US" sz="2000" b="1" dirty="0">
                <a:solidFill>
                  <a:schemeClr val="tx1"/>
                </a:solidFill>
              </a:rPr>
              <a:t>off the even numbers.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</a:t>
            </a:r>
            <a:r>
              <a:rPr lang="en-US" sz="2000" b="1" dirty="0">
                <a:solidFill>
                  <a:schemeClr val="tx1"/>
                </a:solidFill>
              </a:rPr>
              <a:t>off:  22, 24, 26…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25.  What number is 20 more than 25?  Cross off both numbers.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47.  What numbers is 20 less than 47?  Cross off both numbers.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38504"/>
              </p:ext>
            </p:extLst>
          </p:nvPr>
        </p:nvGraphicFramePr>
        <p:xfrm>
          <a:off x="152400" y="5791200"/>
          <a:ext cx="4419600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67240"/>
              </p:ext>
            </p:extLst>
          </p:nvPr>
        </p:nvGraphicFramePr>
        <p:xfrm>
          <a:off x="152400" y="5791200"/>
          <a:ext cx="4419600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44419"/>
              </p:ext>
            </p:extLst>
          </p:nvPr>
        </p:nvGraphicFramePr>
        <p:xfrm>
          <a:off x="152400" y="5791200"/>
          <a:ext cx="4419600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53274"/>
              </p:ext>
            </p:extLst>
          </p:nvPr>
        </p:nvGraphicFramePr>
        <p:xfrm>
          <a:off x="152400" y="5791200"/>
          <a:ext cx="4419600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38075"/>
              </p:ext>
            </p:extLst>
          </p:nvPr>
        </p:nvGraphicFramePr>
        <p:xfrm>
          <a:off x="152400" y="5791200"/>
          <a:ext cx="4419600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0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51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29 erasers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4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“20 More or Less”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erasers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20 and 50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number.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</a:t>
            </a:r>
            <a:r>
              <a:rPr lang="en-US" sz="2000" b="1" dirty="0">
                <a:solidFill>
                  <a:schemeClr val="tx1"/>
                </a:solidFill>
              </a:rPr>
              <a:t>off the even numbers.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</a:t>
            </a:r>
            <a:r>
              <a:rPr lang="en-US" sz="2000" b="1" dirty="0">
                <a:solidFill>
                  <a:schemeClr val="tx1"/>
                </a:solidFill>
              </a:rPr>
              <a:t>off:  22, 24, 26…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25.  What number is 20 more than 25?  Cross off both numbers.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Find 47.  What numbers is 20 less than 47?  Cross off both numbers.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29 erasers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“20 More or Less”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5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erasers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0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3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2218</Words>
  <Application>Microsoft Office PowerPoint</Application>
  <PresentationFormat>On-screen Show (4:3)</PresentationFormat>
  <Paragraphs>433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7</cp:revision>
  <dcterms:created xsi:type="dcterms:W3CDTF">2020-11-09T02:38:45Z</dcterms:created>
  <dcterms:modified xsi:type="dcterms:W3CDTF">2020-12-08T02:48:26Z</dcterms:modified>
</cp:coreProperties>
</file>