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74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284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“3 Gobs of Globes”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eve Wyborney\Desktop\New esti-mystery pics LOW resolution\Slide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4" r="16666" b="37513"/>
          <a:stretch/>
        </p:blipFill>
        <p:spPr bwMode="auto">
          <a:xfrm>
            <a:off x="0" y="0"/>
            <a:ext cx="5829300" cy="428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52400" y="4285397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19800" y="76200"/>
            <a:ext cx="29837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What is the total number of globes?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4285397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New esti-mystery pics LOW resolution\Slide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4" r="16666" b="37513"/>
          <a:stretch/>
        </p:blipFill>
        <p:spPr bwMode="auto">
          <a:xfrm>
            <a:off x="0" y="0"/>
            <a:ext cx="5829300" cy="428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228600" y="4361597"/>
            <a:ext cx="4495800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8600" y="5656996"/>
            <a:ext cx="4495800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8600" y="4361598"/>
            <a:ext cx="44958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number in the glass on the left includes the digit 6, but it is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not a square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8600" y="5656997"/>
            <a:ext cx="44958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center container has more than twice as many (but less than three times as many) as the container on the left.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943600" y="742098"/>
            <a:ext cx="3124200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943600" y="2590799"/>
            <a:ext cx="3124200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943600" y="4495799"/>
            <a:ext cx="3124200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43600" y="742098"/>
            <a:ext cx="312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number in the center container </a:t>
            </a:r>
            <a:r>
              <a:rPr lang="en-US" sz="2000" b="1" dirty="0" smtClean="0">
                <a:solidFill>
                  <a:schemeClr val="tx1"/>
                </a:solidFill>
              </a:rPr>
              <a:t>is both a multiple of 3 and an odd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943600" y="2590800"/>
            <a:ext cx="312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number in the center container does not include the digit 6.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43600" y="4495798"/>
            <a:ext cx="3124200" cy="19050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difference between the number in the middle container and number in the container on the right  on the right is 4.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43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90800" y="44196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Steve Wyborney\Desktop\New esti-mystery pics LOW resolution\Slide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4" r="16666" b="37513"/>
          <a:stretch/>
        </p:blipFill>
        <p:spPr bwMode="auto">
          <a:xfrm>
            <a:off x="0" y="0"/>
            <a:ext cx="5829300" cy="428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593528" y="4866595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144 globes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84847" y="4888780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Steve Wyborney\Desktop\New esti-mystery pics LOW resolution\Slide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4" r="16666" b="37513"/>
          <a:stretch/>
        </p:blipFill>
        <p:spPr bwMode="auto">
          <a:xfrm>
            <a:off x="0" y="0"/>
            <a:ext cx="5829300" cy="428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64682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490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45</cp:revision>
  <dcterms:created xsi:type="dcterms:W3CDTF">2019-06-17T13:58:56Z</dcterms:created>
  <dcterms:modified xsi:type="dcterms:W3CDTF">2019-11-29T17:39:11Z</dcterms:modified>
</cp:coreProperties>
</file>