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7" r:id="rId4"/>
    <p:sldId id="262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97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08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2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1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2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0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7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4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6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2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3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hyperlink" Target="https://stevewyborney.com/2019/09/51-esti-mysteries/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s://www.stevewyborney.com/?p=1891" TargetMode="External"/><Relationship Id="rId16" Type="http://schemas.openxmlformats.org/officeDocument/2006/relationships/hyperlink" Target="https://stevewyborney.podia.com/in-progress-esti-mystery-creator-cour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evewyborney.com/?p=797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image" Target="../media/image9.jpe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“Rocky Vase,</a:t>
            </a:r>
          </a:p>
          <a:p>
            <a:r>
              <a:rPr lang="en-US" sz="6000" b="1" dirty="0" smtClean="0">
                <a:solidFill>
                  <a:srgbClr val="FFFF00"/>
                </a:solidFill>
              </a:rPr>
              <a:t>Level 4”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3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New esti-mystery pics LOW resolution\Slide1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rocks 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82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New esti-mystery pics LOW resolution\Slide1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4800600" y="152400"/>
            <a:ext cx="42029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800600" y="1523998"/>
            <a:ext cx="4202906" cy="83820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800600" y="2590798"/>
            <a:ext cx="4202906" cy="83820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800600" y="3657601"/>
            <a:ext cx="4202906" cy="16001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00600" y="5486398"/>
            <a:ext cx="4202906" cy="83820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800600" y="152401"/>
            <a:ext cx="42029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You will need a hundreds chart. Cross off the numbers that are eliminated by the clues.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800600" y="1523998"/>
            <a:ext cx="4202906" cy="8382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a multiple of 3.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800600" y="2590797"/>
            <a:ext cx="4202906" cy="8382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not a multiple of 4.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00600" y="3657601"/>
            <a:ext cx="4202906" cy="1600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Find the number 42 on your chart.  Notice how it is the center of a diagonal group of 3 numbers where the boxes are touching at the corners.  Look at the digits in those three numbers.  </a:t>
            </a:r>
            <a:r>
              <a:rPr lang="en-US" sz="1600" b="1" dirty="0">
                <a:solidFill>
                  <a:schemeClr val="tx1"/>
                </a:solidFill>
              </a:rPr>
              <a:t>N</a:t>
            </a:r>
            <a:r>
              <a:rPr lang="en-US" sz="1600" b="1" dirty="0" smtClean="0">
                <a:solidFill>
                  <a:schemeClr val="tx1"/>
                </a:solidFill>
              </a:rPr>
              <a:t>one of those digits is in the answer.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800600" y="5486397"/>
            <a:ext cx="4202906" cy="8382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a multiple of 11.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35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New esti-mystery pics LOW resolution\Slide1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2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66 rocks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8" name="Picture 2" descr="C:\Users\Steve Wyborney\Desktop\New esti-mystery pics LOW resolution\Slide1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73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20 Days Titl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5229706"/>
            <a:ext cx="1240944" cy="93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43" y="5255716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teve Wyborney\Desktop\Maz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211" y="5245871"/>
            <a:ext cx="1235105" cy="92632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268708" y="61722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81004" y="61604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905001" y="61955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097128" y="6198513"/>
            <a:ext cx="151996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381000" y="48006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61604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52604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62747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pic>
        <p:nvPicPr>
          <p:cNvPr id="1030" name="Picture 6" descr="C:\Users\Steve Wyborney\Desktop\Picture5.png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6"/>
          <a:stretch/>
        </p:blipFill>
        <p:spPr bwMode="auto">
          <a:xfrm>
            <a:off x="6629400" y="2644035"/>
            <a:ext cx="1907346" cy="1470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218683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hlinkClick r:id="rId18"/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93428"/>
            <a:ext cx="1981200" cy="14859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74324" y="3238548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is </a:t>
            </a:r>
            <a:r>
              <a:rPr lang="en-US" dirty="0" smtClean="0">
                <a:hlinkClick r:id="rId16"/>
              </a:rPr>
              <a:t>the course</a:t>
            </a:r>
            <a:r>
              <a:rPr lang="en-US" dirty="0" smtClean="0"/>
              <a:t> I’ve designed to teach you how to create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4324" y="2671598"/>
            <a:ext cx="595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-Mystery Creator Course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0" y="44196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1000" y="3545584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your own </a:t>
            </a:r>
            <a:r>
              <a:rPr lang="en-US" dirty="0" err="1" smtClean="0"/>
              <a:t>Esti</a:t>
            </a:r>
            <a:r>
              <a:rPr lang="en-US" dirty="0" smtClean="0"/>
              <a:t>-Mysteries that are tailored for your class.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31505" y="1176550"/>
            <a:ext cx="4812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</a:t>
            </a:r>
            <a:r>
              <a:rPr lang="en-US" dirty="0" smtClean="0">
                <a:hlinkClick r:id="rId18"/>
              </a:rPr>
              <a:t>here</a:t>
            </a:r>
            <a:r>
              <a:rPr lang="en-US" dirty="0" smtClean="0"/>
              <a:t> to download more free </a:t>
            </a:r>
            <a:r>
              <a:rPr lang="en-US" dirty="0" err="1" smtClean="0"/>
              <a:t>Esti</a:t>
            </a:r>
            <a:r>
              <a:rPr lang="en-US" dirty="0" smtClean="0"/>
              <a:t>-Mysteries.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33600" y="609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51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-Mysteries</a:t>
            </a:r>
          </a:p>
        </p:txBody>
      </p:sp>
    </p:spTree>
    <p:extLst>
      <p:ext uri="{BB962C8B-B14F-4D97-AF65-F5344CB8AC3E}">
        <p14:creationId xmlns:p14="http://schemas.microsoft.com/office/powerpoint/2010/main" val="164682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7" grpId="0"/>
      <p:bldP spid="18" grpId="0"/>
      <p:bldP spid="19" grpId="0"/>
      <p:bldP spid="20" grpId="0"/>
      <p:bldP spid="29" grpId="0"/>
      <p:bldP spid="31" grpId="0"/>
      <p:bldP spid="32" grpId="0"/>
      <p:bldP spid="27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485</Words>
  <Application>Microsoft Office PowerPoint</Application>
  <PresentationFormat>On-screen Show (4:3)</PresentationFormat>
  <Paragraphs>70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</dc:title>
  <dc:creator>Steve Wyborney</dc:creator>
  <cp:lastModifiedBy>Steve Wyborney</cp:lastModifiedBy>
  <cp:revision>34</cp:revision>
  <dcterms:created xsi:type="dcterms:W3CDTF">2019-06-17T13:58:56Z</dcterms:created>
  <dcterms:modified xsi:type="dcterms:W3CDTF">2019-11-29T17:31:51Z</dcterms:modified>
</cp:coreProperties>
</file>