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7" r:id="rId4"/>
    <p:sldId id="266" r:id="rId5"/>
    <p:sldId id="262" r:id="rId6"/>
    <p:sldId id="263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“Packing Peanuts”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packing peanuts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8" name="Picture 2" descr="C:\Users\Steve Wyborney\Desktop\PICTURE BANK FOR 51 ESTI-MYSTERIES Lower Resolution\Slide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packing peanuts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vase?</a:t>
            </a:r>
          </a:p>
        </p:txBody>
      </p:sp>
      <p:pic>
        <p:nvPicPr>
          <p:cNvPr id="8" name="Picture 2" descr="C:\Users\Steve Wyborney\Desktop\PICTURE BANK FOR 51 ESTI-MYSTERIES Lower Resolution\Slide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029200" y="1600200"/>
            <a:ext cx="3974306" cy="44196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 this </a:t>
            </a:r>
            <a:r>
              <a:rPr lang="en-US" sz="2000" b="1" dirty="0" err="1" smtClean="0">
                <a:solidFill>
                  <a:schemeClr val="tx1"/>
                </a:solidFill>
              </a:rPr>
              <a:t>Esti</a:t>
            </a:r>
            <a:r>
              <a:rPr lang="en-US" sz="2000" b="1" dirty="0" smtClean="0">
                <a:solidFill>
                  <a:schemeClr val="tx1"/>
                </a:solidFill>
              </a:rPr>
              <a:t>-Mystery, there will be an additional challenge at the end.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you see the information in Clue #6, use your final estimate to solve the additional challenge.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Begin with the question, “How many packing peanuts are in the vase?”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757986" y="5334000"/>
            <a:ext cx="4233614" cy="838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</a:t>
            </a:r>
            <a:r>
              <a:rPr lang="en-US" sz="2400" b="1" dirty="0" smtClean="0">
                <a:solidFill>
                  <a:schemeClr val="bg1"/>
                </a:solidFill>
              </a:rPr>
              <a:t>#6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757986" y="5333998"/>
            <a:ext cx="4233614" cy="1524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</a:t>
            </a:r>
            <a:r>
              <a:rPr lang="en-US" sz="1600" b="1" u="sng" dirty="0" smtClean="0">
                <a:solidFill>
                  <a:schemeClr val="tx1"/>
                </a:solidFill>
              </a:rPr>
              <a:t>#6</a:t>
            </a:r>
            <a:endParaRPr lang="en-US" sz="1600" b="1" u="sng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This final clue will help you to decide if the number is a multiple of 3 - and to decide how many of the objects are blue, red, or yellow: 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</a:rPr>
              <a:t>There are 2 more blue objects than yellow objects.  There is 1 more red than blue.  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69892" y="1371599"/>
            <a:ext cx="4233614" cy="838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769892" y="2362200"/>
            <a:ext cx="4233614" cy="838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769892" y="3352800"/>
            <a:ext cx="4233614" cy="838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69892" y="4343400"/>
            <a:ext cx="4233614" cy="838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757986" y="380999"/>
            <a:ext cx="4233614" cy="8382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769892" y="76201"/>
            <a:ext cx="4233614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between 20 and 90 but is not a multiple of 7.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Nor does it include the digit 7.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769892" y="1371600"/>
            <a:ext cx="4233614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a multiple of 5.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Nor does it include the digit 5.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69892" y="3352800"/>
            <a:ext cx="4233614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</a:t>
            </a:r>
            <a:r>
              <a:rPr lang="en-US" b="1" dirty="0" smtClean="0">
                <a:solidFill>
                  <a:schemeClr val="tx1"/>
                </a:solidFill>
              </a:rPr>
              <a:t>not a </a:t>
            </a:r>
            <a:r>
              <a:rPr lang="en-US" b="1" dirty="0">
                <a:solidFill>
                  <a:schemeClr val="tx1"/>
                </a:solidFill>
              </a:rPr>
              <a:t>square </a:t>
            </a:r>
            <a:r>
              <a:rPr lang="en-US" b="1" dirty="0" smtClean="0">
                <a:solidFill>
                  <a:schemeClr val="tx1"/>
                </a:solidFill>
              </a:rPr>
              <a:t>number. 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Nor is it two </a:t>
            </a:r>
            <a:r>
              <a:rPr lang="en-US" b="1" dirty="0">
                <a:solidFill>
                  <a:schemeClr val="tx1"/>
                </a:solidFill>
              </a:rPr>
              <a:t>less than a square number.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769892" y="4343400"/>
            <a:ext cx="4233614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</a:t>
            </a:r>
            <a:r>
              <a:rPr lang="en-US" b="1" u="sng" dirty="0" smtClean="0">
                <a:solidFill>
                  <a:schemeClr val="tx1"/>
                </a:solidFill>
              </a:rPr>
              <a:t>#5</a:t>
            </a:r>
            <a:endParaRPr lang="en-US" b="1" u="sng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a composite number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with 2 different digits.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69892" y="2362200"/>
            <a:ext cx="4233614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</a:t>
            </a:r>
            <a:r>
              <a:rPr lang="en-US" b="1" u="sng" dirty="0">
                <a:solidFill>
                  <a:schemeClr val="tx1"/>
                </a:solidFill>
              </a:rPr>
              <a:t>3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Eliminate the numbers 39, 48, and 69 since they are not the total.</a:t>
            </a:r>
          </a:p>
        </p:txBody>
      </p:sp>
      <p:pic>
        <p:nvPicPr>
          <p:cNvPr id="15" name="Picture 2" descr="C:\Users\Steve Wyborney\Desktop\PICTURE BANK FOR 51 ESTI-MYSTERIES Lower Resolution\Slide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3" grpId="0" animBg="1"/>
      <p:bldP spid="34" grpId="0" animBg="1"/>
      <p:bldP spid="35" grpId="0" animBg="1"/>
      <p:bldP spid="36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Steve Wyborney\Desktop\PICTURE BANK FOR 51 ESTI-MYSTERIES Lower Resolution\Slide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68 packing peanuts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37881" y="26670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21 yellow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packing peanuts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37881" y="396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23 blue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packing peanuts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37881" y="52578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24 red </a:t>
            </a:r>
          </a:p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packing peanuts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52400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29200" y="2667000"/>
            <a:ext cx="3974306" cy="114300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number of yellow packing peanuts.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962400"/>
            <a:ext cx="3974306" cy="11430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number of </a:t>
            </a:r>
            <a:r>
              <a:rPr lang="en-US" sz="2400" b="1" dirty="0" smtClean="0">
                <a:solidFill>
                  <a:schemeClr val="tx1"/>
                </a:solidFill>
              </a:rPr>
              <a:t>blue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packing </a:t>
            </a:r>
            <a:r>
              <a:rPr lang="en-US" sz="2400" b="1" dirty="0">
                <a:solidFill>
                  <a:schemeClr val="tx1"/>
                </a:solidFill>
              </a:rPr>
              <a:t>peanuts.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200" y="5257800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number of </a:t>
            </a:r>
            <a:r>
              <a:rPr lang="en-US" sz="2400" b="1" dirty="0" smtClean="0">
                <a:solidFill>
                  <a:schemeClr val="tx1"/>
                </a:solidFill>
              </a:rPr>
              <a:t>red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packing </a:t>
            </a:r>
            <a:r>
              <a:rPr lang="en-US" sz="2400" b="1" dirty="0">
                <a:solidFill>
                  <a:schemeClr val="tx1"/>
                </a:solidFill>
              </a:rPr>
              <a:t>peanuts.</a:t>
            </a:r>
          </a:p>
        </p:txBody>
      </p:sp>
      <p:pic>
        <p:nvPicPr>
          <p:cNvPr id="7" name="Picture 2" descr="C:\Users\Steve Wyborney\Desktop\PICTURE BANK FOR 51 ESTI-MYSTERIES Lower Resolution\Slide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029200" y="13716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How many of each color are in the vase? 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You may want to refer back to Clue #6.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Click when you are ready to see the answers.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7" grpId="0" animBg="1"/>
      <p:bldP spid="11" grpId="0" animBg="1"/>
      <p:bldP spid="11" grpId="1" animBg="1"/>
      <p:bldP spid="13" grpId="0" animBg="1"/>
      <p:bldP spid="13" grpId="1" animBg="1"/>
      <p:bldP spid="15" grpId="0" animBg="1"/>
      <p:bldP spid="15" grpId="1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318641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4186</TotalTime>
  <Words>541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69</cp:revision>
  <dcterms:created xsi:type="dcterms:W3CDTF">2019-06-17T13:58:56Z</dcterms:created>
  <dcterms:modified xsi:type="dcterms:W3CDTF">2019-09-24T02:24:44Z</dcterms:modified>
</cp:coreProperties>
</file>